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3"/>
    <p:sldId id="263" r:id="rId4"/>
    <p:sldId id="264" r:id="rId5"/>
    <p:sldId id="265" r:id="rId6"/>
    <p:sldId id="257" r:id="rId7"/>
    <p:sldId id="334" r:id="rId8"/>
    <p:sldId id="337" r:id="rId9"/>
    <p:sldId id="273" r:id="rId10"/>
    <p:sldId id="289" r:id="rId11"/>
    <p:sldId id="290" r:id="rId12"/>
    <p:sldId id="291" r:id="rId14"/>
    <p:sldId id="277" r:id="rId15"/>
    <p:sldId id="276" r:id="rId16"/>
    <p:sldId id="278" r:id="rId17"/>
    <p:sldId id="279" r:id="rId18"/>
    <p:sldId id="280" r:id="rId19"/>
    <p:sldId id="281" r:id="rId20"/>
    <p:sldId id="293" r:id="rId21"/>
    <p:sldId id="267" r:id="rId22"/>
    <p:sldId id="259" r:id="rId23"/>
    <p:sldId id="296" r:id="rId24"/>
    <p:sldId id="335" r:id="rId25"/>
    <p:sldId id="336" r:id="rId26"/>
    <p:sldId id="269" r:id="rId27"/>
    <p:sldId id="310" r:id="rId28"/>
    <p:sldId id="294" r:id="rId29"/>
    <p:sldId id="292" r:id="rId30"/>
    <p:sldId id="295" r:id="rId31"/>
    <p:sldId id="312" r:id="rId32"/>
    <p:sldId id="314" r:id="rId33"/>
    <p:sldId id="316" r:id="rId34"/>
    <p:sldId id="31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608A"/>
    <a:srgbClr val="FFFFFF"/>
    <a:srgbClr val="1C68A2"/>
    <a:srgbClr val="445188"/>
    <a:srgbClr val="F7F7F7"/>
    <a:srgbClr val="2C618C"/>
    <a:srgbClr val="1F689F"/>
    <a:srgbClr val="1E679E"/>
    <a:srgbClr val="286594"/>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PH" altLang="en-US"/>
              <a:t>i dont know if i’ll add forgot password here hmmmmm</a:t>
            </a:r>
            <a:endParaRPr lang="en-PH"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PH"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my account there is</a:t>
            </a:r>
            <a:endParaRPr lang="en-US"/>
          </a:p>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PH"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0" indent="0">
              <a:buNone/>
            </a:pPr>
            <a:r>
              <a:rPr lang="en-US">
                <a:sym typeface="+mn-ea"/>
              </a:rPr>
              <a:t>	-</a:t>
            </a:r>
            <a:r>
              <a:rPr lang="en-US" b="1" i="1">
                <a:sym typeface="+mn-ea"/>
              </a:rPr>
              <a:t>COVID-19 Contact Tracing Form</a:t>
            </a:r>
            <a:r>
              <a:rPr lang="en-US">
                <a:sym typeface="+mn-ea"/>
              </a:rPr>
              <a:t> (the user cannot book anymore if he/she stated yes in any questions in contact tracin form. this is for safety purposes)  </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0" indent="0">
              <a:buNone/>
            </a:pPr>
            <a:r>
              <a:rPr lang="en-US">
                <a:sym typeface="+mn-ea"/>
              </a:rPr>
              <a:t>-</a:t>
            </a:r>
            <a:r>
              <a:rPr lang="en-US" b="1">
                <a:sym typeface="+mn-ea"/>
              </a:rPr>
              <a:t>seat selection</a:t>
            </a:r>
            <a:r>
              <a:rPr lang="en-US">
                <a:sym typeface="+mn-ea"/>
              </a:rPr>
              <a:t> (50 seats capacity for congregation/members then 20 for the church workers/pastor etc., same as your cinema seat booking, where the user can select unoccupied seats and see what seats are booked already, it has symbols for who will seat there, color coding: P for pastor (</a:t>
            </a:r>
            <a:r>
              <a:rPr lang="en-PH" altLang="en-US">
                <a:sym typeface="+mn-ea"/>
              </a:rPr>
              <a:t>red</a:t>
            </a:r>
            <a:r>
              <a:rPr lang="en-US">
                <a:sym typeface="+mn-ea"/>
              </a:rPr>
              <a:t> box), CW for church workers (</a:t>
            </a:r>
            <a:r>
              <a:rPr lang="en-PH" altLang="en-US">
                <a:sym typeface="+mn-ea"/>
              </a:rPr>
              <a:t>yellow</a:t>
            </a:r>
            <a:r>
              <a:rPr lang="en-US">
                <a:sym typeface="+mn-ea"/>
              </a:rPr>
              <a:t> box), blue colored box for congregations (unoccupied), red for occupied, it has js that when hovered, color will change. </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image" Target="../media/image2.png"/><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PH" altLang="en-US"/>
              <a:t>Member Log in</a:t>
            </a:r>
            <a:endParaRPr lang="en-PH" altLang="en-US"/>
          </a:p>
        </p:txBody>
      </p:sp>
      <p:sp>
        <p:nvSpPr>
          <p:cNvPr id="7" name="Text Box 3"/>
          <p:cNvSpPr txBox="1"/>
          <p:nvPr/>
        </p:nvSpPr>
        <p:spPr>
          <a:xfrm>
            <a:off x="5186680" y="1925320"/>
            <a:ext cx="1953260" cy="32575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1500" b="1"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MEMBER LOG IN</a:t>
            </a:r>
            <a:endParaRPr lang="en-PH" altLang="en-US" sz="1500" b="1"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9" name="Text Box 8"/>
          <p:cNvSpPr txBox="1"/>
          <p:nvPr/>
        </p:nvSpPr>
        <p:spPr>
          <a:xfrm>
            <a:off x="5723890" y="3852545"/>
            <a:ext cx="744220" cy="275590"/>
          </a:xfrm>
          <a:prstGeom prst="rect">
            <a:avLst/>
          </a:prstGeom>
          <a:solidFill>
            <a:srgbClr val="1C68A2"/>
          </a:solidFill>
          <a:ln>
            <a:solidFill>
              <a:schemeClr val="bg2">
                <a:lumMod val="90000"/>
              </a:schemeClr>
            </a:solidFill>
          </a:ln>
        </p:spPr>
        <p:txBody>
          <a:bodyPr wrap="square" rtlCol="0">
            <a:spAutoFit/>
          </a:bodyPr>
          <a:p>
            <a:r>
              <a:rPr lang="en-PH" altLang="en-US" sz="1200">
                <a:ln>
                  <a:noFill/>
                </a:ln>
                <a:solidFill>
                  <a:schemeClr val="bg1"/>
                </a:solidFill>
                <a:latin typeface="Roboto" panose="02000000000000000000" charset="0"/>
                <a:cs typeface="Roboto" panose="02000000000000000000" charset="0"/>
              </a:rPr>
              <a:t>SUBMIT</a:t>
            </a:r>
            <a:endParaRPr lang="en-PH" altLang="en-US" sz="1200">
              <a:ln>
                <a:noFill/>
              </a:ln>
              <a:solidFill>
                <a:schemeClr val="bg1"/>
              </a:solidFill>
              <a:latin typeface="Roboto" panose="02000000000000000000" charset="0"/>
              <a:cs typeface="Roboto" panose="02000000000000000000" charset="0"/>
            </a:endParaRPr>
          </a:p>
        </p:txBody>
      </p:sp>
      <p:sp>
        <p:nvSpPr>
          <p:cNvPr id="10" name="Text Box 9"/>
          <p:cNvSpPr txBox="1"/>
          <p:nvPr/>
        </p:nvSpPr>
        <p:spPr>
          <a:xfrm>
            <a:off x="4732020" y="3391535"/>
            <a:ext cx="2727960" cy="275590"/>
          </a:xfrm>
          <a:prstGeom prst="rect">
            <a:avLst/>
          </a:prstGeom>
          <a:solidFill>
            <a:srgbClr val="F7F7F7"/>
          </a:solidFill>
          <a:ln>
            <a:solidFill>
              <a:schemeClr val="bg2">
                <a:lumMod val="90000"/>
              </a:schemeClr>
            </a:solidFill>
          </a:ln>
        </p:spPr>
        <p:txBody>
          <a:bodyPr wrap="square" rtlCol="0">
            <a:spAutoFit/>
          </a:bodyPr>
          <a:p>
            <a:endParaRPr lang="en-US" sz="1200">
              <a:ln>
                <a:solidFill>
                  <a:sysClr val="windowText" lastClr="000000"/>
                </a:solidFill>
              </a:ln>
              <a:solidFill>
                <a:schemeClr val="bg2">
                  <a:lumMod val="75000"/>
                </a:schemeClr>
              </a:solidFill>
            </a:endParaRPr>
          </a:p>
        </p:txBody>
      </p:sp>
      <p:sp>
        <p:nvSpPr>
          <p:cNvPr id="12" name="Text Box 11"/>
          <p:cNvSpPr txBox="1"/>
          <p:nvPr/>
        </p:nvSpPr>
        <p:spPr>
          <a:xfrm>
            <a:off x="5410200" y="3154680"/>
            <a:ext cx="1463040" cy="17970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Enter Password</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21" name="Text Box 20"/>
          <p:cNvSpPr txBox="1"/>
          <p:nvPr/>
        </p:nvSpPr>
        <p:spPr>
          <a:xfrm>
            <a:off x="5189220" y="2520950"/>
            <a:ext cx="1905000" cy="17970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Enter Email/Contact number</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22" name="Text Box 21"/>
          <p:cNvSpPr txBox="1"/>
          <p:nvPr/>
        </p:nvSpPr>
        <p:spPr>
          <a:xfrm>
            <a:off x="4732020" y="2783205"/>
            <a:ext cx="2727960" cy="275590"/>
          </a:xfrm>
          <a:prstGeom prst="rect">
            <a:avLst/>
          </a:prstGeom>
          <a:solidFill>
            <a:srgbClr val="F7F7F7"/>
          </a:solidFill>
          <a:ln>
            <a:solidFill>
              <a:schemeClr val="bg2">
                <a:lumMod val="90000"/>
              </a:schemeClr>
            </a:solidFill>
          </a:ln>
        </p:spPr>
        <p:txBody>
          <a:bodyPr wrap="square" rtlCol="0">
            <a:spAutoFit/>
          </a:bodyPr>
          <a:p>
            <a:endParaRPr lang="en-US" sz="1200">
              <a:ln>
                <a:solidFill>
                  <a:sysClr val="windowText" lastClr="000000"/>
                </a:solidFill>
              </a:ln>
              <a:solidFill>
                <a:schemeClr val="bg2">
                  <a:lumMod val="75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PH" altLang="en-US"/>
              <a:t>Admin Log in</a:t>
            </a:r>
            <a:r>
              <a:rPr lang="en-US" altLang="en-PH"/>
              <a:t> </a:t>
            </a:r>
            <a:r>
              <a:rPr lang="en-US" altLang="en-PH" sz="1110"/>
              <a:t>(</a:t>
            </a:r>
            <a:r>
              <a:rPr lang="en-PH" altLang="en-US" sz="1110">
                <a:sym typeface="+mn-ea"/>
              </a:rPr>
              <a:t>Email for this is the hisgracechurch@gmail.com password is 1234567890</a:t>
            </a:r>
            <a:br>
              <a:rPr lang="en-PH" altLang="en-US" sz="1110"/>
            </a:br>
            <a:r>
              <a:rPr lang="en-US" altLang="en-PH" sz="1110"/>
              <a:t>)</a:t>
            </a:r>
            <a:endParaRPr lang="en-US" altLang="en-PH" sz="1110"/>
          </a:p>
        </p:txBody>
      </p:sp>
      <p:sp>
        <p:nvSpPr>
          <p:cNvPr id="7" name="Text Box 3"/>
          <p:cNvSpPr txBox="1"/>
          <p:nvPr/>
        </p:nvSpPr>
        <p:spPr>
          <a:xfrm>
            <a:off x="5186680" y="1925320"/>
            <a:ext cx="1953260" cy="32575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15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ADMIN LOG IN</a:t>
            </a:r>
            <a:endParaRPr lang="en-PH" altLang="en-US" sz="15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9" name="Text Box 8"/>
          <p:cNvSpPr txBox="1"/>
          <p:nvPr/>
        </p:nvSpPr>
        <p:spPr>
          <a:xfrm>
            <a:off x="5723890" y="3852545"/>
            <a:ext cx="744220" cy="275590"/>
          </a:xfrm>
          <a:prstGeom prst="rect">
            <a:avLst/>
          </a:prstGeom>
          <a:solidFill>
            <a:srgbClr val="1C68A2"/>
          </a:solidFill>
          <a:ln>
            <a:solidFill>
              <a:schemeClr val="bg2">
                <a:lumMod val="90000"/>
              </a:schemeClr>
            </a:solidFill>
          </a:ln>
        </p:spPr>
        <p:txBody>
          <a:bodyPr wrap="square" rtlCol="0">
            <a:spAutoFit/>
          </a:bodyPr>
          <a:p>
            <a:r>
              <a:rPr lang="en-PH" altLang="en-US" sz="1200">
                <a:ln>
                  <a:noFill/>
                </a:ln>
                <a:solidFill>
                  <a:schemeClr val="bg1"/>
                </a:solidFill>
                <a:latin typeface="Roboto" panose="02000000000000000000" charset="0"/>
                <a:cs typeface="Roboto" panose="02000000000000000000" charset="0"/>
              </a:rPr>
              <a:t>SUBMIT</a:t>
            </a:r>
            <a:endParaRPr lang="en-PH" altLang="en-US" sz="1200">
              <a:ln>
                <a:noFill/>
              </a:ln>
              <a:solidFill>
                <a:schemeClr val="bg1"/>
              </a:solidFill>
              <a:latin typeface="Roboto" panose="02000000000000000000" charset="0"/>
              <a:cs typeface="Roboto" panose="02000000000000000000" charset="0"/>
            </a:endParaRPr>
          </a:p>
        </p:txBody>
      </p:sp>
      <p:sp>
        <p:nvSpPr>
          <p:cNvPr id="10" name="Text Box 9"/>
          <p:cNvSpPr txBox="1"/>
          <p:nvPr/>
        </p:nvSpPr>
        <p:spPr>
          <a:xfrm>
            <a:off x="4732020" y="3391535"/>
            <a:ext cx="2727960" cy="275590"/>
          </a:xfrm>
          <a:prstGeom prst="rect">
            <a:avLst/>
          </a:prstGeom>
          <a:solidFill>
            <a:srgbClr val="F7F7F7"/>
          </a:solidFill>
          <a:ln>
            <a:solidFill>
              <a:schemeClr val="bg2">
                <a:lumMod val="90000"/>
              </a:schemeClr>
            </a:solidFill>
          </a:ln>
        </p:spPr>
        <p:txBody>
          <a:bodyPr wrap="square" rtlCol="0">
            <a:spAutoFit/>
          </a:bodyPr>
          <a:p>
            <a:endParaRPr lang="en-US" sz="1200">
              <a:ln>
                <a:solidFill>
                  <a:sysClr val="windowText" lastClr="000000"/>
                </a:solidFill>
              </a:ln>
              <a:solidFill>
                <a:schemeClr val="bg2">
                  <a:lumMod val="75000"/>
                </a:schemeClr>
              </a:solidFill>
            </a:endParaRPr>
          </a:p>
        </p:txBody>
      </p:sp>
      <p:sp>
        <p:nvSpPr>
          <p:cNvPr id="12" name="Text Box 11"/>
          <p:cNvSpPr txBox="1"/>
          <p:nvPr/>
        </p:nvSpPr>
        <p:spPr>
          <a:xfrm>
            <a:off x="5410200" y="3154680"/>
            <a:ext cx="1463040" cy="17970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Enter Password</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21" name="Text Box 20"/>
          <p:cNvSpPr txBox="1"/>
          <p:nvPr/>
        </p:nvSpPr>
        <p:spPr>
          <a:xfrm>
            <a:off x="5189220" y="2520950"/>
            <a:ext cx="1905000" cy="17970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Email</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22" name="Text Box 21"/>
          <p:cNvSpPr txBox="1"/>
          <p:nvPr/>
        </p:nvSpPr>
        <p:spPr>
          <a:xfrm>
            <a:off x="4732020" y="2783205"/>
            <a:ext cx="2727960" cy="275590"/>
          </a:xfrm>
          <a:prstGeom prst="rect">
            <a:avLst/>
          </a:prstGeom>
          <a:solidFill>
            <a:srgbClr val="F7F7F7"/>
          </a:solidFill>
          <a:ln>
            <a:solidFill>
              <a:schemeClr val="bg2">
                <a:lumMod val="90000"/>
              </a:schemeClr>
            </a:solidFill>
          </a:ln>
        </p:spPr>
        <p:txBody>
          <a:bodyPr wrap="square" rtlCol="0">
            <a:spAutoFit/>
          </a:bodyPr>
          <a:p>
            <a:endParaRPr lang="en-US" sz="1200">
              <a:ln>
                <a:solidFill>
                  <a:sysClr val="windowText" lastClr="000000"/>
                </a:solidFill>
              </a:ln>
              <a:solidFill>
                <a:schemeClr val="bg2">
                  <a:lumMod val="75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HOME PAGE</a:t>
            </a:r>
            <a:endParaRPr lang="en-US"/>
          </a:p>
        </p:txBody>
      </p:sp>
      <p:sp>
        <p:nvSpPr>
          <p:cNvPr id="5" name="Text Box 4"/>
          <p:cNvSpPr txBox="1"/>
          <p:nvPr/>
        </p:nvSpPr>
        <p:spPr>
          <a:xfrm>
            <a:off x="1043940" y="1384300"/>
            <a:ext cx="3846830" cy="368300"/>
          </a:xfrm>
          <a:prstGeom prst="rect">
            <a:avLst/>
          </a:prstGeom>
          <a:noFill/>
        </p:spPr>
        <p:txBody>
          <a:bodyPr wrap="square" rtlCol="0">
            <a:spAutoFit/>
          </a:bodyPr>
          <a:p>
            <a:r>
              <a:rPr lang="en-US"/>
              <a:t>SLIDER 1</a:t>
            </a:r>
            <a:endParaRPr lang="en-US"/>
          </a:p>
        </p:txBody>
      </p:sp>
      <p:pic>
        <p:nvPicPr>
          <p:cNvPr id="10" name="Content Placeholder 9"/>
          <p:cNvPicPr>
            <a:picLocks noChangeAspect="1"/>
          </p:cNvPicPr>
          <p:nvPr>
            <p:ph idx="1"/>
          </p:nvPr>
        </p:nvPicPr>
        <p:blipFill>
          <a:blip r:embed="rId1"/>
          <a:srcRect l="18458" t="5560" b="4203"/>
          <a:stretch>
            <a:fillRect/>
          </a:stretch>
        </p:blipFill>
        <p:spPr>
          <a:xfrm>
            <a:off x="1290320" y="2047240"/>
            <a:ext cx="7505700" cy="4119880"/>
          </a:xfrm>
          <a:prstGeom prst="rect">
            <a:avLst/>
          </a:prstGeom>
        </p:spPr>
      </p:pic>
      <p:sp>
        <p:nvSpPr>
          <p:cNvPr id="11" name="Rectangles 10"/>
          <p:cNvSpPr/>
          <p:nvPr/>
        </p:nvSpPr>
        <p:spPr>
          <a:xfrm>
            <a:off x="1290320" y="2047240"/>
            <a:ext cx="7505700" cy="4120515"/>
          </a:xfrm>
          <a:prstGeom prst="rect">
            <a:avLst/>
          </a:prstGeom>
          <a:solidFill>
            <a:srgbClr val="2A3D8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5" name="Picture 14" descr="LOGO WHITE"/>
          <p:cNvPicPr>
            <a:picLocks noChangeAspect="1"/>
          </p:cNvPicPr>
          <p:nvPr/>
        </p:nvPicPr>
        <p:blipFill>
          <a:blip r:embed="rId2"/>
          <a:stretch>
            <a:fillRect/>
          </a:stretch>
        </p:blipFill>
        <p:spPr>
          <a:xfrm>
            <a:off x="3980815" y="3041650"/>
            <a:ext cx="1983740" cy="20332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HOME PAGE</a:t>
            </a:r>
            <a:endParaRPr lang="en-US"/>
          </a:p>
        </p:txBody>
      </p:sp>
      <p:pic>
        <p:nvPicPr>
          <p:cNvPr id="4" name="Picture 1"/>
          <p:cNvPicPr>
            <a:picLocks noChangeAspect="1"/>
          </p:cNvPicPr>
          <p:nvPr>
            <p:ph idx="1"/>
          </p:nvPr>
        </p:nvPicPr>
        <p:blipFill>
          <a:blip r:embed="rId1"/>
          <a:srcRect l="3155" t="8208" r="4529" b="12902"/>
          <a:stretch>
            <a:fillRect/>
          </a:stretch>
        </p:blipFill>
        <p:spPr>
          <a:xfrm>
            <a:off x="1301750" y="1864995"/>
            <a:ext cx="7789545" cy="4260215"/>
          </a:xfrm>
          <a:prstGeom prst="rect">
            <a:avLst/>
          </a:prstGeom>
          <a:noFill/>
          <a:ln>
            <a:noFill/>
          </a:ln>
        </p:spPr>
      </p:pic>
      <p:sp>
        <p:nvSpPr>
          <p:cNvPr id="5" name="Text Box 4"/>
          <p:cNvSpPr txBox="1"/>
          <p:nvPr/>
        </p:nvSpPr>
        <p:spPr>
          <a:xfrm>
            <a:off x="1043940" y="1384300"/>
            <a:ext cx="3846830" cy="368300"/>
          </a:xfrm>
          <a:prstGeom prst="rect">
            <a:avLst/>
          </a:prstGeom>
          <a:noFill/>
        </p:spPr>
        <p:txBody>
          <a:bodyPr wrap="square" rtlCol="0">
            <a:spAutoFit/>
          </a:bodyPr>
          <a:p>
            <a:r>
              <a:rPr lang="en-US"/>
              <a:t>SLIDER 2</a:t>
            </a:r>
            <a:endParaRPr lang="en-US"/>
          </a:p>
        </p:txBody>
      </p:sp>
      <p:sp>
        <p:nvSpPr>
          <p:cNvPr id="6" name="Text Box 3"/>
          <p:cNvSpPr txBox="1"/>
          <p:nvPr/>
        </p:nvSpPr>
        <p:spPr>
          <a:xfrm>
            <a:off x="2374265" y="3216275"/>
            <a:ext cx="5801995" cy="193421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r>
              <a:rPr lang="en-US" altLang="zh-CN" sz="6000" b="1" kern="100">
                <a:solidFill>
                  <a:srgbClr val="2A3C84"/>
                </a:solidFill>
                <a:latin typeface="Roboto" panose="02000000000000000000" charset="0"/>
                <a:ea typeface="SimSun" panose="02010600030101010101" pitchFamily="2" charset="-122"/>
                <a:cs typeface="Roboto" panose="02000000000000000000" charset="0"/>
                <a:sym typeface="Times New Roman" panose="02020603050405020304"/>
              </a:rPr>
              <a:t>RESERVE YOUR SEATS NOW!</a:t>
            </a:r>
            <a:endParaRPr lang="en-US" altLang="zh-CN" sz="6000" b="1" kern="100">
              <a:solidFill>
                <a:srgbClr val="2A3C84"/>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7" name="Text Box 3"/>
          <p:cNvSpPr txBox="1"/>
          <p:nvPr/>
        </p:nvSpPr>
        <p:spPr>
          <a:xfrm>
            <a:off x="2622550" y="1865630"/>
            <a:ext cx="5058410" cy="152463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endParaRPr lang="en-US" altLang="zh-CN" sz="2000" kern="100">
              <a:solidFill>
                <a:srgbClr val="2A3C84"/>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endParaRPr lang="en-US" altLang="zh-CN" sz="2000" kern="100">
              <a:solidFill>
                <a:srgbClr val="2A3C84"/>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endParaRPr lang="en-US" altLang="zh-CN" sz="2000" kern="100">
              <a:solidFill>
                <a:srgbClr val="2A3C84"/>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endParaRPr lang="en-US" altLang="zh-CN" sz="2000" kern="100">
              <a:solidFill>
                <a:srgbClr val="2A3C84"/>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r>
              <a:rPr lang="en-US" altLang="zh-CN" sz="2000" kern="100">
                <a:solidFill>
                  <a:srgbClr val="2A3C84"/>
                </a:solidFill>
                <a:latin typeface="Roboto" panose="02000000000000000000" charset="0"/>
                <a:ea typeface="SimSun" panose="02010600030101010101" pitchFamily="2" charset="-122"/>
                <a:cs typeface="Roboto" panose="02000000000000000000" charset="0"/>
                <a:sym typeface="Times New Roman" panose="02020603050405020304"/>
              </a:rPr>
              <a:t>JOIN US IN WORSHIP</a:t>
            </a:r>
            <a:endParaRPr lang="en-US" altLang="zh-CN" sz="2000" kern="100">
              <a:solidFill>
                <a:srgbClr val="2A3C84"/>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9" name="Rectangles 8"/>
          <p:cNvSpPr/>
          <p:nvPr/>
        </p:nvSpPr>
        <p:spPr>
          <a:xfrm>
            <a:off x="4057015" y="5150485"/>
            <a:ext cx="2189480" cy="975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8" name="Picture 7" descr="LOGO"/>
          <p:cNvPicPr>
            <a:picLocks noChangeAspect="1"/>
          </p:cNvPicPr>
          <p:nvPr/>
        </p:nvPicPr>
        <p:blipFill>
          <a:blip r:embed="rId2"/>
          <a:stretch>
            <a:fillRect/>
          </a:stretch>
        </p:blipFill>
        <p:spPr>
          <a:xfrm>
            <a:off x="4890770" y="5261610"/>
            <a:ext cx="662305" cy="6635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HOME PAGE</a:t>
            </a:r>
            <a:endParaRPr lang="en-US"/>
          </a:p>
        </p:txBody>
      </p:sp>
      <p:sp>
        <p:nvSpPr>
          <p:cNvPr id="5" name="Text Box 4"/>
          <p:cNvSpPr txBox="1"/>
          <p:nvPr/>
        </p:nvSpPr>
        <p:spPr>
          <a:xfrm>
            <a:off x="1043940" y="1384300"/>
            <a:ext cx="3846830" cy="368300"/>
          </a:xfrm>
          <a:prstGeom prst="rect">
            <a:avLst/>
          </a:prstGeom>
          <a:noFill/>
        </p:spPr>
        <p:txBody>
          <a:bodyPr wrap="square" rtlCol="0">
            <a:spAutoFit/>
          </a:bodyPr>
          <a:p>
            <a:r>
              <a:rPr lang="en-US"/>
              <a:t>SLIDER 3</a:t>
            </a:r>
            <a:endParaRPr lang="en-US"/>
          </a:p>
        </p:txBody>
      </p:sp>
      <p:sp>
        <p:nvSpPr>
          <p:cNvPr id="11" name="Rectangles 10"/>
          <p:cNvSpPr/>
          <p:nvPr/>
        </p:nvSpPr>
        <p:spPr>
          <a:xfrm>
            <a:off x="1287780" y="2059940"/>
            <a:ext cx="7505700" cy="4120515"/>
          </a:xfrm>
          <a:prstGeom prst="rect">
            <a:avLst/>
          </a:prstGeom>
          <a:solidFill>
            <a:srgbClr val="2A3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5" name="Picture 14" descr="LOGO WHITE"/>
          <p:cNvPicPr>
            <a:picLocks noChangeAspect="1"/>
          </p:cNvPicPr>
          <p:nvPr/>
        </p:nvPicPr>
        <p:blipFill>
          <a:blip r:embed="rId1"/>
          <a:stretch>
            <a:fillRect/>
          </a:stretch>
        </p:blipFill>
        <p:spPr>
          <a:xfrm>
            <a:off x="1511935" y="4854575"/>
            <a:ext cx="690880" cy="708025"/>
          </a:xfrm>
          <a:prstGeom prst="rect">
            <a:avLst/>
          </a:prstGeom>
        </p:spPr>
      </p:pic>
      <p:sp>
        <p:nvSpPr>
          <p:cNvPr id="6" name="Text Box 3"/>
          <p:cNvSpPr txBox="1"/>
          <p:nvPr/>
        </p:nvSpPr>
        <p:spPr>
          <a:xfrm>
            <a:off x="2841625" y="3013075"/>
            <a:ext cx="5801995" cy="193421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r"/>
            <a:r>
              <a:rPr lang="en-US" altLang="zh-CN" sz="6000" b="1"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rPr>
              <a:t>REGISTER</a:t>
            </a:r>
            <a:endParaRPr lang="en-US" altLang="zh-CN" sz="6000" b="1"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endParaRPr>
          </a:p>
          <a:p>
            <a:pPr algn="r"/>
            <a:r>
              <a:rPr lang="en-US" altLang="zh-CN" sz="6000" b="1"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rPr>
              <a:t>TODAY</a:t>
            </a:r>
            <a:endParaRPr lang="en-US" altLang="zh-CN" sz="6000" b="1"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7" name="Text Box 3"/>
          <p:cNvSpPr txBox="1"/>
          <p:nvPr/>
        </p:nvSpPr>
        <p:spPr>
          <a:xfrm>
            <a:off x="5688330" y="2626360"/>
            <a:ext cx="3105150" cy="38671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r"/>
            <a:r>
              <a:rPr lang="en-US" altLang="zh-CN" sz="2000" kern="100">
                <a:solidFill>
                  <a:srgbClr val="2A3C84"/>
                </a:solidFill>
                <a:latin typeface="Roboto" panose="02000000000000000000" charset="0"/>
                <a:ea typeface="SimSun" panose="02010600030101010101" pitchFamily="2" charset="-122"/>
                <a:cs typeface="Roboto" panose="02000000000000000000" charset="0"/>
                <a:sym typeface="Times New Roman" panose="02020603050405020304"/>
              </a:rPr>
              <a:t>NOT YET A MEMBER?</a:t>
            </a:r>
            <a:endParaRPr lang="en-US" altLang="zh-CN" sz="2000" kern="100">
              <a:solidFill>
                <a:srgbClr val="2A3C84"/>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4" name="Text Box 3"/>
          <p:cNvSpPr txBox="1"/>
          <p:nvPr/>
        </p:nvSpPr>
        <p:spPr>
          <a:xfrm>
            <a:off x="2841625" y="4854575"/>
            <a:ext cx="5801995" cy="38671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r"/>
            <a:r>
              <a:rPr lang="en-US" altLang="zh-CN" sz="1500" kern="100">
                <a:solidFill>
                  <a:srgbClr val="FFFFFF"/>
                </a:solidFill>
                <a:latin typeface="Roboto" panose="02000000000000000000" charset="0"/>
                <a:ea typeface="SimSun" panose="02010600030101010101" pitchFamily="2" charset="-122"/>
                <a:cs typeface="Roboto" panose="02000000000000000000" charset="0"/>
                <a:sym typeface="Times New Roman" panose="02020603050405020304"/>
              </a:rPr>
              <a:t>SO YOU CAN BOOK SEATS IN F2F WORSHIP</a:t>
            </a:r>
            <a:endParaRPr lang="en-US" altLang="zh-CN" sz="1500" kern="100">
              <a:solidFill>
                <a:srgbClr val="FFFFFF"/>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8" name="Text Box 3"/>
          <p:cNvSpPr txBox="1"/>
          <p:nvPr/>
        </p:nvSpPr>
        <p:spPr>
          <a:xfrm>
            <a:off x="1288415" y="5781040"/>
            <a:ext cx="7505065" cy="25146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US" altLang="zh-CN" sz="1000" kern="100">
                <a:solidFill>
                  <a:srgbClr val="2A3C84"/>
                </a:solidFill>
                <a:latin typeface="Roboto" panose="02000000000000000000" charset="0"/>
                <a:ea typeface="SimSun" panose="02010600030101010101" pitchFamily="2" charset="-122"/>
                <a:cs typeface="Roboto" panose="02000000000000000000" charset="0"/>
                <a:sym typeface="Times New Roman" panose="02020603050405020304"/>
              </a:rPr>
              <a:t>You can still watch the service live on FB account at www.facebook.com/HisGraceChurch</a:t>
            </a:r>
            <a:endParaRPr lang="en-US" altLang="zh-CN" sz="1000" kern="100">
              <a:solidFill>
                <a:srgbClr val="2A3C84"/>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1"/>
          <p:cNvPicPr>
            <a:picLocks noChangeAspect="1"/>
          </p:cNvPicPr>
          <p:nvPr>
            <p:ph idx="1"/>
          </p:nvPr>
        </p:nvPicPr>
        <p:blipFill>
          <a:blip r:embed="rId1"/>
          <a:srcRect l="3155" t="8208" r="4529" b="12902"/>
          <a:stretch>
            <a:fillRect/>
          </a:stretch>
        </p:blipFill>
        <p:spPr>
          <a:xfrm>
            <a:off x="1301750" y="1864995"/>
            <a:ext cx="7789545" cy="4260215"/>
          </a:xfrm>
          <a:prstGeom prst="rect">
            <a:avLst/>
          </a:prstGeom>
          <a:noFill/>
          <a:ln>
            <a:noFill/>
          </a:ln>
        </p:spPr>
      </p:pic>
      <p:pic>
        <p:nvPicPr>
          <p:cNvPr id="3" name="Picture 2"/>
          <p:cNvPicPr>
            <a:picLocks noChangeAspect="1"/>
          </p:cNvPicPr>
          <p:nvPr/>
        </p:nvPicPr>
        <p:blipFill>
          <a:blip r:embed="rId2"/>
          <a:stretch>
            <a:fillRect/>
          </a:stretch>
        </p:blipFill>
        <p:spPr>
          <a:xfrm>
            <a:off x="1577975" y="1864995"/>
            <a:ext cx="7255510" cy="4260215"/>
          </a:xfrm>
          <a:prstGeom prst="rect">
            <a:avLst/>
          </a:prstGeom>
        </p:spPr>
      </p:pic>
      <p:sp>
        <p:nvSpPr>
          <p:cNvPr id="11" name="Rectangles 10"/>
          <p:cNvSpPr/>
          <p:nvPr/>
        </p:nvSpPr>
        <p:spPr>
          <a:xfrm>
            <a:off x="1577975" y="1864995"/>
            <a:ext cx="7254875" cy="4260215"/>
          </a:xfrm>
          <a:prstGeom prst="rect">
            <a:avLst/>
          </a:prstGeom>
          <a:solidFill>
            <a:srgbClr val="FFFF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itle 1"/>
          <p:cNvSpPr>
            <a:spLocks noGrp="1"/>
          </p:cNvSpPr>
          <p:nvPr>
            <p:ph type="title"/>
          </p:nvPr>
        </p:nvSpPr>
        <p:spPr/>
        <p:txBody>
          <a:bodyPr/>
          <a:p>
            <a:r>
              <a:rPr lang="en-US"/>
              <a:t>HOME PAGE</a:t>
            </a:r>
            <a:endParaRPr lang="en-US"/>
          </a:p>
        </p:txBody>
      </p:sp>
      <p:sp>
        <p:nvSpPr>
          <p:cNvPr id="5" name="Text Box 4"/>
          <p:cNvSpPr txBox="1"/>
          <p:nvPr/>
        </p:nvSpPr>
        <p:spPr>
          <a:xfrm>
            <a:off x="1043940" y="1384300"/>
            <a:ext cx="3846830" cy="368300"/>
          </a:xfrm>
          <a:prstGeom prst="rect">
            <a:avLst/>
          </a:prstGeom>
          <a:noFill/>
        </p:spPr>
        <p:txBody>
          <a:bodyPr wrap="square" rtlCol="0">
            <a:spAutoFit/>
          </a:bodyPr>
          <a:p>
            <a:r>
              <a:rPr lang="en-US"/>
              <a:t>SLIDER 4</a:t>
            </a:r>
            <a:endParaRPr lang="en-US"/>
          </a:p>
        </p:txBody>
      </p:sp>
      <p:sp>
        <p:nvSpPr>
          <p:cNvPr id="13" name="Text Box 3"/>
          <p:cNvSpPr txBox="1"/>
          <p:nvPr/>
        </p:nvSpPr>
        <p:spPr>
          <a:xfrm>
            <a:off x="2374265" y="2679065"/>
            <a:ext cx="5801995" cy="193421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US" altLang="zh-CN" sz="6000" b="1" kern="100">
                <a:solidFill>
                  <a:srgbClr val="2A3C84"/>
                </a:solidFill>
                <a:latin typeface="Roboto" panose="02000000000000000000" charset="0"/>
                <a:ea typeface="SimSun" panose="02010600030101010101" pitchFamily="2" charset="-122"/>
                <a:cs typeface="Roboto" panose="02000000000000000000" charset="0"/>
                <a:sym typeface="Times New Roman" panose="02020603050405020304"/>
              </a:rPr>
              <a:t>REACH. PREACH.</a:t>
            </a:r>
            <a:endParaRPr lang="en-US" altLang="zh-CN" sz="6000" b="1" kern="100">
              <a:solidFill>
                <a:srgbClr val="2A3C84"/>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r>
              <a:rPr lang="en-US" altLang="zh-CN" sz="6000" b="1" kern="100">
                <a:solidFill>
                  <a:srgbClr val="2A3C84"/>
                </a:solidFill>
                <a:latin typeface="Roboto" panose="02000000000000000000" charset="0"/>
                <a:ea typeface="SimSun" panose="02010600030101010101" pitchFamily="2" charset="-122"/>
                <a:cs typeface="Roboto" panose="02000000000000000000" charset="0"/>
                <a:sym typeface="Times New Roman" panose="02020603050405020304"/>
              </a:rPr>
              <a:t>REPEAT.</a:t>
            </a:r>
            <a:endParaRPr lang="en-US" altLang="zh-CN" sz="6000" b="1" kern="100">
              <a:solidFill>
                <a:srgbClr val="2A3C84"/>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14" name="Text Box 3"/>
          <p:cNvSpPr txBox="1"/>
          <p:nvPr/>
        </p:nvSpPr>
        <p:spPr>
          <a:xfrm>
            <a:off x="2692400" y="2462530"/>
            <a:ext cx="5058410" cy="49784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US" altLang="zh-CN" sz="2000" kern="100">
                <a:solidFill>
                  <a:srgbClr val="2A3C84"/>
                </a:solidFill>
                <a:latin typeface="Roboto" panose="02000000000000000000" charset="0"/>
                <a:ea typeface="SimSun" panose="02010600030101010101" pitchFamily="2" charset="-122"/>
                <a:cs typeface="Roboto" panose="02000000000000000000" charset="0"/>
                <a:sym typeface="Times New Roman" panose="02020603050405020304"/>
              </a:rPr>
              <a:t>OUR MOVEMENT TOWARDS EVANGELISM</a:t>
            </a:r>
            <a:endParaRPr lang="en-US" altLang="zh-CN" sz="2000" kern="100">
              <a:solidFill>
                <a:srgbClr val="2A3C84"/>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ABOUT</a:t>
            </a:r>
            <a:endParaRPr lang="en-US"/>
          </a:p>
        </p:txBody>
      </p:sp>
      <p:pic>
        <p:nvPicPr>
          <p:cNvPr id="4" name="Content Placeholder 3"/>
          <p:cNvPicPr>
            <a:picLocks noChangeAspect="1"/>
          </p:cNvPicPr>
          <p:nvPr>
            <p:ph idx="1"/>
          </p:nvPr>
        </p:nvPicPr>
        <p:blipFill>
          <a:blip r:embed="rId1"/>
          <a:srcRect t="17744" b="10973"/>
          <a:stretch>
            <a:fillRect/>
          </a:stretch>
        </p:blipFill>
        <p:spPr>
          <a:xfrm>
            <a:off x="2228215" y="2577465"/>
            <a:ext cx="7735570" cy="31019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ABOUT</a:t>
            </a:r>
            <a:endParaRPr lang="en-US"/>
          </a:p>
        </p:txBody>
      </p:sp>
      <p:pic>
        <p:nvPicPr>
          <p:cNvPr id="4" name="Content Placeholder 3"/>
          <p:cNvPicPr>
            <a:picLocks noChangeAspect="1"/>
          </p:cNvPicPr>
          <p:nvPr>
            <p:ph idx="1"/>
          </p:nvPr>
        </p:nvPicPr>
        <p:blipFill>
          <a:blip r:embed="rId1"/>
          <a:srcRect t="12841" r="7355" b="27550"/>
          <a:stretch>
            <a:fillRect/>
          </a:stretch>
        </p:blipFill>
        <p:spPr>
          <a:xfrm>
            <a:off x="2227580" y="2384425"/>
            <a:ext cx="7166610" cy="2593975"/>
          </a:xfrm>
          <a:prstGeom prst="rect">
            <a:avLst/>
          </a:prstGeom>
        </p:spPr>
      </p:pic>
      <p:sp>
        <p:nvSpPr>
          <p:cNvPr id="8" name="Rectangles 7"/>
          <p:cNvSpPr/>
          <p:nvPr/>
        </p:nvSpPr>
        <p:spPr>
          <a:xfrm>
            <a:off x="6852920" y="2538730"/>
            <a:ext cx="2529205" cy="2439035"/>
          </a:xfrm>
          <a:prstGeom prst="rect">
            <a:avLst/>
          </a:prstGeom>
          <a:solidFill>
            <a:srgbClr val="2C6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descr="1621615649312"/>
          <p:cNvPicPr>
            <a:picLocks noChangeAspect="1"/>
          </p:cNvPicPr>
          <p:nvPr/>
        </p:nvPicPr>
        <p:blipFill>
          <a:blip r:embed="rId2"/>
          <a:srcRect t="17050" r="-196" b="2600"/>
          <a:stretch>
            <a:fillRect/>
          </a:stretch>
        </p:blipFill>
        <p:spPr>
          <a:xfrm flipH="1">
            <a:off x="6864350" y="2540000"/>
            <a:ext cx="2529205" cy="2442210"/>
          </a:xfrm>
          <a:prstGeom prst="rect">
            <a:avLst/>
          </a:prstGeom>
        </p:spPr>
      </p:pic>
      <p:sp>
        <p:nvSpPr>
          <p:cNvPr id="9" name="Rectangles 8"/>
          <p:cNvSpPr/>
          <p:nvPr/>
        </p:nvSpPr>
        <p:spPr>
          <a:xfrm>
            <a:off x="2447925" y="3965575"/>
            <a:ext cx="4527550" cy="1012190"/>
          </a:xfrm>
          <a:prstGeom prst="rect">
            <a:avLst/>
          </a:prstGeom>
          <a:gradFill>
            <a:gsLst>
              <a:gs pos="0">
                <a:srgbClr val="2C618C"/>
              </a:gs>
              <a:gs pos="100000">
                <a:srgbClr val="1C68A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3411220" y="4061460"/>
            <a:ext cx="3606800" cy="475615"/>
          </a:xfrm>
          <a:prstGeom prst="rect">
            <a:avLst/>
          </a:prstGeom>
          <a:noFill/>
        </p:spPr>
        <p:txBody>
          <a:bodyPr wrap="square" rtlCol="0">
            <a:spAutoFit/>
          </a:bodyPr>
          <a:p>
            <a:r>
              <a:rPr lang="en-US" sz="2500" b="1">
                <a:solidFill>
                  <a:schemeClr val="bg1"/>
                </a:solidFill>
                <a:latin typeface="Roboto" panose="02000000000000000000" charset="0"/>
                <a:cs typeface="Roboto" panose="02000000000000000000" charset="0"/>
              </a:rPr>
              <a:t>Bro. Vincenzo Gracilla</a:t>
            </a:r>
            <a:endParaRPr lang="en-US" sz="2500" b="1">
              <a:solidFill>
                <a:schemeClr val="bg1"/>
              </a:solidFill>
              <a:latin typeface="Roboto" panose="02000000000000000000" charset="0"/>
              <a:cs typeface="Roboto" panose="02000000000000000000" charset="0"/>
            </a:endParaRPr>
          </a:p>
        </p:txBody>
      </p:sp>
      <p:sp>
        <p:nvSpPr>
          <p:cNvPr id="12" name="Text Box 11"/>
          <p:cNvSpPr txBox="1"/>
          <p:nvPr/>
        </p:nvSpPr>
        <p:spPr>
          <a:xfrm>
            <a:off x="2987675" y="5205095"/>
            <a:ext cx="6216650" cy="1198880"/>
          </a:xfrm>
          <a:prstGeom prst="rect">
            <a:avLst/>
          </a:prstGeom>
          <a:noFill/>
        </p:spPr>
        <p:txBody>
          <a:bodyPr wrap="square" rtlCol="0" anchor="t">
            <a:spAutoFit/>
          </a:bodyPr>
          <a:p>
            <a:r>
              <a:rPr lang="en-US">
                <a:sym typeface="+mn-ea"/>
              </a:rPr>
              <a:t>add this tooooo. after this^^^^^^</a:t>
            </a:r>
            <a:endParaRPr lang="en-US">
              <a:sym typeface="+mn-ea"/>
            </a:endParaRPr>
          </a:p>
          <a:p>
            <a:endParaRPr lang="en-US">
              <a:sym typeface="+mn-ea"/>
            </a:endParaRPr>
          </a:p>
          <a:p>
            <a:r>
              <a:rPr lang="en-US">
                <a:sym typeface="+mn-ea"/>
              </a:rPr>
              <a:t>same as this but change the name :D into his grace church</a:t>
            </a:r>
            <a:endParaRPr lang="en-US"/>
          </a:p>
          <a:p>
            <a:r>
              <a:rPr lang="en-US">
                <a:sym typeface="+mn-ea"/>
              </a:rPr>
              <a:t>https://jilworldwide.org/church/</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PH" altLang="en-US"/>
              <a:t>CONTACT US</a:t>
            </a:r>
            <a:r>
              <a:rPr lang="en-US" altLang="en-PH"/>
              <a:t> </a:t>
            </a:r>
            <a:r>
              <a:rPr lang="en-PH" altLang="en-US"/>
              <a:t>(IS ALSO THE FOOTER, </a:t>
            </a:r>
            <a:r>
              <a:rPr lang="en-PH" altLang="en-US" sz="2220"/>
              <a:t>IT WILL JUST GO DOWN OR REDIRECT TO THE FOOTER WHEN CLICKED IN EVERY PAGE OF THE WEBSITE)</a:t>
            </a:r>
            <a:endParaRPr lang="en-PH" altLang="en-US" sz="2220"/>
          </a:p>
        </p:txBody>
      </p:sp>
      <p:pic>
        <p:nvPicPr>
          <p:cNvPr id="6" name="Content Placeholder 5"/>
          <p:cNvPicPr>
            <a:picLocks noChangeAspect="1"/>
          </p:cNvPicPr>
          <p:nvPr>
            <p:ph sz="half" idx="2"/>
          </p:nvPr>
        </p:nvPicPr>
        <p:blipFill>
          <a:blip r:embed="rId1"/>
          <a:srcRect t="8736" r="1042" b="11786"/>
          <a:stretch>
            <a:fillRect/>
          </a:stretch>
        </p:blipFill>
        <p:spPr>
          <a:xfrm>
            <a:off x="1870075" y="1989455"/>
            <a:ext cx="7992110" cy="36106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FOOTER AND SIDE NAVIGATION BAR/SOCMED</a:t>
            </a:r>
            <a:endParaRPr lang="en-US"/>
          </a:p>
        </p:txBody>
      </p:sp>
      <p:pic>
        <p:nvPicPr>
          <p:cNvPr id="5" name="Content Placeholder 4"/>
          <p:cNvPicPr>
            <a:picLocks noChangeAspect="1"/>
          </p:cNvPicPr>
          <p:nvPr>
            <p:ph sz="half" idx="1"/>
          </p:nvPr>
        </p:nvPicPr>
        <p:blipFill>
          <a:blip r:embed="rId1"/>
          <a:srcRect t="3007" r="79314"/>
          <a:stretch>
            <a:fillRect/>
          </a:stretch>
        </p:blipFill>
        <p:spPr>
          <a:xfrm>
            <a:off x="2687320" y="2475865"/>
            <a:ext cx="1071880" cy="2827020"/>
          </a:xfrm>
          <a:prstGeom prst="rect">
            <a:avLst/>
          </a:prstGeom>
        </p:spPr>
      </p:pic>
      <p:pic>
        <p:nvPicPr>
          <p:cNvPr id="6" name="Content Placeholder 5"/>
          <p:cNvPicPr>
            <a:picLocks noChangeAspect="1"/>
          </p:cNvPicPr>
          <p:nvPr>
            <p:ph sz="half" idx="2"/>
          </p:nvPr>
        </p:nvPicPr>
        <p:blipFill>
          <a:blip r:embed="rId2"/>
          <a:srcRect t="8736" r="1042" b="11786"/>
          <a:stretch>
            <a:fillRect/>
          </a:stretch>
        </p:blipFill>
        <p:spPr>
          <a:xfrm>
            <a:off x="4693920" y="2731135"/>
            <a:ext cx="5127625" cy="2316480"/>
          </a:xfrm>
          <a:prstGeom prst="rect">
            <a:avLst/>
          </a:prstGeom>
        </p:spPr>
      </p:pic>
      <p:sp>
        <p:nvSpPr>
          <p:cNvPr id="14" name="Text Box 13"/>
          <p:cNvSpPr txBox="1"/>
          <p:nvPr/>
        </p:nvSpPr>
        <p:spPr>
          <a:xfrm>
            <a:off x="5684520" y="3363595"/>
            <a:ext cx="708025" cy="168275"/>
          </a:xfrm>
          <a:prstGeom prst="rect">
            <a:avLst/>
          </a:prstGeom>
          <a:solidFill>
            <a:srgbClr val="0B498B"/>
          </a:solidFill>
          <a:ln>
            <a:noFill/>
          </a:ln>
        </p:spPr>
        <p:txBody>
          <a:bodyPr wrap="square" rtlCol="0">
            <a:spAutoFit/>
          </a:bodyPr>
          <a:p>
            <a:r>
              <a:rPr lang="en-US" sz="500">
                <a:solidFill>
                  <a:schemeClr val="bg1"/>
                </a:solidFill>
              </a:rPr>
              <a:t>HIS GRACE CHURCH</a:t>
            </a:r>
            <a:endParaRPr lang="en-US" sz="500">
              <a:solidFill>
                <a:schemeClr val="bg1"/>
              </a:solidFill>
            </a:endParaRPr>
          </a:p>
        </p:txBody>
      </p:sp>
      <p:sp>
        <p:nvSpPr>
          <p:cNvPr id="8" name="Text Box 7"/>
          <p:cNvSpPr txBox="1"/>
          <p:nvPr/>
        </p:nvSpPr>
        <p:spPr>
          <a:xfrm>
            <a:off x="6684010" y="3345180"/>
            <a:ext cx="708025" cy="168275"/>
          </a:xfrm>
          <a:prstGeom prst="rect">
            <a:avLst/>
          </a:prstGeom>
          <a:solidFill>
            <a:srgbClr val="0B498B"/>
          </a:solidFill>
          <a:ln>
            <a:noFill/>
          </a:ln>
        </p:spPr>
        <p:txBody>
          <a:bodyPr wrap="square" rtlCol="0">
            <a:spAutoFit/>
          </a:bodyPr>
          <a:p>
            <a:r>
              <a:rPr lang="en-US" sz="500">
                <a:solidFill>
                  <a:schemeClr val="bg1"/>
                </a:solidFill>
              </a:rPr>
              <a:t>HISGRACECHURCH</a:t>
            </a:r>
            <a:endParaRPr lang="en-US" sz="500">
              <a:solidFill>
                <a:schemeClr val="bg1"/>
              </a:solidFill>
            </a:endParaRPr>
          </a:p>
        </p:txBody>
      </p:sp>
      <p:sp>
        <p:nvSpPr>
          <p:cNvPr id="9" name="Text Box 8"/>
          <p:cNvSpPr txBox="1"/>
          <p:nvPr/>
        </p:nvSpPr>
        <p:spPr>
          <a:xfrm>
            <a:off x="8455660" y="3344545"/>
            <a:ext cx="708025" cy="168275"/>
          </a:xfrm>
          <a:prstGeom prst="rect">
            <a:avLst/>
          </a:prstGeom>
          <a:solidFill>
            <a:srgbClr val="0B498B"/>
          </a:solidFill>
          <a:ln>
            <a:noFill/>
          </a:ln>
        </p:spPr>
        <p:txBody>
          <a:bodyPr wrap="square" rtlCol="0">
            <a:spAutoFit/>
          </a:bodyPr>
          <a:p>
            <a:r>
              <a:rPr lang="en-US" sz="500">
                <a:solidFill>
                  <a:schemeClr val="bg1"/>
                </a:solidFill>
              </a:rPr>
              <a:t>HISGRACECHURCH</a:t>
            </a:r>
            <a:endParaRPr lang="en-US" sz="500">
              <a:solidFill>
                <a:schemeClr val="bg1"/>
              </a:solidFill>
            </a:endParaRPr>
          </a:p>
        </p:txBody>
      </p:sp>
      <p:sp>
        <p:nvSpPr>
          <p:cNvPr id="10" name="Text Box 9"/>
          <p:cNvSpPr txBox="1"/>
          <p:nvPr/>
        </p:nvSpPr>
        <p:spPr>
          <a:xfrm>
            <a:off x="7560310" y="3344545"/>
            <a:ext cx="708025" cy="168275"/>
          </a:xfrm>
          <a:prstGeom prst="rect">
            <a:avLst/>
          </a:prstGeom>
          <a:solidFill>
            <a:srgbClr val="0B498B"/>
          </a:solidFill>
          <a:ln>
            <a:noFill/>
          </a:ln>
        </p:spPr>
        <p:txBody>
          <a:bodyPr wrap="square" rtlCol="0">
            <a:spAutoFit/>
          </a:bodyPr>
          <a:p>
            <a:r>
              <a:rPr lang="en-US" sz="500">
                <a:solidFill>
                  <a:schemeClr val="bg1"/>
                </a:solidFill>
              </a:rPr>
              <a:t>HISGRACECHURCH</a:t>
            </a:r>
            <a:endParaRPr lang="en-US" sz="500">
              <a:solidFill>
                <a:schemeClr val="bg1"/>
              </a:solidFill>
            </a:endParaRPr>
          </a:p>
        </p:txBody>
      </p:sp>
      <p:sp>
        <p:nvSpPr>
          <p:cNvPr id="21" name="Text Box 20"/>
          <p:cNvSpPr txBox="1"/>
          <p:nvPr/>
        </p:nvSpPr>
        <p:spPr>
          <a:xfrm>
            <a:off x="6295390" y="4116070"/>
            <a:ext cx="1096645" cy="521970"/>
          </a:xfrm>
          <a:prstGeom prst="rect">
            <a:avLst/>
          </a:prstGeom>
          <a:solidFill>
            <a:srgbClr val="F1F1F1"/>
          </a:solidFill>
          <a:ln>
            <a:noFill/>
          </a:ln>
        </p:spPr>
        <p:txBody>
          <a:bodyPr wrap="square" rtlCol="0">
            <a:spAutoFit/>
          </a:bodyPr>
          <a:p>
            <a:pPr algn="ctr"/>
            <a:r>
              <a:rPr lang="en-US" sz="400">
                <a:solidFill>
                  <a:srgbClr val="2A3D85"/>
                </a:solidFill>
              </a:rPr>
              <a:t>Area F, Congressional HIghway,</a:t>
            </a:r>
            <a:endParaRPr lang="en-US" sz="400">
              <a:solidFill>
                <a:srgbClr val="2A3D85"/>
              </a:solidFill>
            </a:endParaRPr>
          </a:p>
          <a:p>
            <a:pPr algn="ctr"/>
            <a:r>
              <a:rPr lang="en-US" sz="400">
                <a:solidFill>
                  <a:srgbClr val="2A3D85"/>
                </a:solidFill>
              </a:rPr>
              <a:t>Dasmarinas City, Cavite, 4115 Philippines</a:t>
            </a:r>
            <a:endParaRPr lang="en-US" sz="400">
              <a:solidFill>
                <a:srgbClr val="2A3D85"/>
              </a:solidFill>
            </a:endParaRPr>
          </a:p>
          <a:p>
            <a:pPr algn="ctr"/>
            <a:endParaRPr lang="en-US" sz="400">
              <a:solidFill>
                <a:srgbClr val="2A3D85"/>
              </a:solidFill>
            </a:endParaRPr>
          </a:p>
          <a:p>
            <a:pPr algn="ctr"/>
            <a:endParaRPr lang="en-US" sz="400">
              <a:solidFill>
                <a:srgbClr val="2A3D85"/>
              </a:solidFill>
            </a:endParaRPr>
          </a:p>
          <a:p>
            <a:pPr algn="ctr"/>
            <a:endParaRPr lang="en-US" sz="400">
              <a:solidFill>
                <a:srgbClr val="2A3D85"/>
              </a:solidFill>
            </a:endParaRPr>
          </a:p>
          <a:p>
            <a:pPr algn="ctr"/>
            <a:endParaRPr lang="en-US" sz="400">
              <a:solidFill>
                <a:srgbClr val="2A3D85"/>
              </a:solidFill>
            </a:endParaRPr>
          </a:p>
          <a:p>
            <a:pPr algn="ctr"/>
            <a:endParaRPr lang="en-US" sz="400">
              <a:solidFill>
                <a:srgbClr val="2A3D85"/>
              </a:solidFill>
            </a:endParaRPr>
          </a:p>
        </p:txBody>
      </p:sp>
      <p:sp>
        <p:nvSpPr>
          <p:cNvPr id="12" name="Text Box 11"/>
          <p:cNvSpPr txBox="1"/>
          <p:nvPr/>
        </p:nvSpPr>
        <p:spPr>
          <a:xfrm>
            <a:off x="8028940" y="4089400"/>
            <a:ext cx="1096645" cy="398780"/>
          </a:xfrm>
          <a:prstGeom prst="rect">
            <a:avLst/>
          </a:prstGeom>
          <a:solidFill>
            <a:srgbClr val="F1F1F1"/>
          </a:solidFill>
          <a:ln>
            <a:noFill/>
          </a:ln>
        </p:spPr>
        <p:txBody>
          <a:bodyPr wrap="square" rtlCol="0">
            <a:spAutoFit/>
          </a:bodyPr>
          <a:p>
            <a:pPr algn="ctr"/>
            <a:r>
              <a:rPr lang="en-US" sz="400">
                <a:solidFill>
                  <a:srgbClr val="2A3D85"/>
                </a:solidFill>
              </a:rPr>
              <a:t>info@hisgracechurch.org</a:t>
            </a:r>
            <a:endParaRPr lang="en-US" sz="400">
              <a:solidFill>
                <a:srgbClr val="2A3D85"/>
              </a:solidFill>
            </a:endParaRPr>
          </a:p>
          <a:p>
            <a:pPr algn="ctr"/>
            <a:r>
              <a:rPr lang="en-US" sz="400">
                <a:solidFill>
                  <a:srgbClr val="2A3D85"/>
                </a:solidFill>
              </a:rPr>
              <a:t>counseling@hisgracechurch.org</a:t>
            </a:r>
            <a:endParaRPr lang="en-US" sz="400">
              <a:solidFill>
                <a:srgbClr val="2A3D85"/>
              </a:solidFill>
            </a:endParaRPr>
          </a:p>
          <a:p>
            <a:pPr algn="ctr"/>
            <a:endParaRPr lang="en-US" sz="400">
              <a:solidFill>
                <a:srgbClr val="2A3D85"/>
              </a:solidFill>
            </a:endParaRPr>
          </a:p>
          <a:p>
            <a:pPr algn="ctr"/>
            <a:endParaRPr lang="en-US" sz="400">
              <a:solidFill>
                <a:srgbClr val="2A3D85"/>
              </a:solidFill>
            </a:endParaRPr>
          </a:p>
          <a:p>
            <a:pPr algn="ctr"/>
            <a:endParaRPr lang="en-US" sz="400">
              <a:solidFill>
                <a:srgbClr val="2A3D85"/>
              </a:solidFill>
            </a:endParaRPr>
          </a:p>
        </p:txBody>
      </p:sp>
      <p:sp>
        <p:nvSpPr>
          <p:cNvPr id="13" name="Text Box 12"/>
          <p:cNvSpPr txBox="1"/>
          <p:nvPr/>
        </p:nvSpPr>
        <p:spPr>
          <a:xfrm>
            <a:off x="7316470" y="4070350"/>
            <a:ext cx="705485" cy="152400"/>
          </a:xfrm>
          <a:prstGeom prst="rect">
            <a:avLst/>
          </a:prstGeom>
          <a:solidFill>
            <a:srgbClr val="F1F1F1"/>
          </a:solidFill>
          <a:ln>
            <a:noFill/>
          </a:ln>
        </p:spPr>
        <p:txBody>
          <a:bodyPr wrap="square" rtlCol="0">
            <a:spAutoFit/>
          </a:bodyPr>
          <a:p>
            <a:pPr algn="ctr"/>
            <a:r>
              <a:rPr lang="en-US" sz="400">
                <a:solidFill>
                  <a:srgbClr val="2A3D85"/>
                </a:solidFill>
              </a:rPr>
              <a:t>Dasmarinas City Cavite</a:t>
            </a:r>
            <a:endParaRPr lang="en-US" sz="400">
              <a:solidFill>
                <a:srgbClr val="2A3D85"/>
              </a:solidFill>
            </a:endParaRPr>
          </a:p>
        </p:txBody>
      </p:sp>
      <p:sp>
        <p:nvSpPr>
          <p:cNvPr id="15" name="Text Box 14"/>
          <p:cNvSpPr txBox="1"/>
          <p:nvPr/>
        </p:nvSpPr>
        <p:spPr>
          <a:xfrm>
            <a:off x="7323455" y="4335780"/>
            <a:ext cx="705485" cy="275590"/>
          </a:xfrm>
          <a:prstGeom prst="rect">
            <a:avLst/>
          </a:prstGeom>
          <a:solidFill>
            <a:srgbClr val="F1F1F1"/>
          </a:solidFill>
          <a:ln>
            <a:noFill/>
          </a:ln>
        </p:spPr>
        <p:txBody>
          <a:bodyPr wrap="square" rtlCol="0">
            <a:spAutoFit/>
          </a:bodyPr>
          <a:p>
            <a:pPr algn="ctr"/>
            <a:r>
              <a:rPr lang="en-US" sz="400">
                <a:solidFill>
                  <a:srgbClr val="2A3D85"/>
                </a:solidFill>
              </a:rPr>
              <a:t>  </a:t>
            </a:r>
            <a:endParaRPr lang="en-US" sz="400">
              <a:solidFill>
                <a:srgbClr val="2A3D85"/>
              </a:solidFill>
            </a:endParaRPr>
          </a:p>
          <a:p>
            <a:pPr algn="ctr"/>
            <a:r>
              <a:rPr lang="en-US" sz="400">
                <a:solidFill>
                  <a:srgbClr val="2A3D85"/>
                </a:solidFill>
              </a:rPr>
              <a:t>  </a:t>
            </a:r>
            <a:endParaRPr lang="en-US" sz="400">
              <a:solidFill>
                <a:srgbClr val="2A3D85"/>
              </a:solidFill>
            </a:endParaRPr>
          </a:p>
          <a:p>
            <a:pPr algn="ctr"/>
            <a:endParaRPr lang="en-US" sz="400">
              <a:solidFill>
                <a:srgbClr val="2A3D85"/>
              </a:solidFill>
            </a:endParaRPr>
          </a:p>
        </p:txBody>
      </p:sp>
      <p:sp>
        <p:nvSpPr>
          <p:cNvPr id="17" name="Text Box 16"/>
          <p:cNvSpPr txBox="1"/>
          <p:nvPr/>
        </p:nvSpPr>
        <p:spPr>
          <a:xfrm>
            <a:off x="6274435" y="4879975"/>
            <a:ext cx="1971675" cy="152400"/>
          </a:xfrm>
          <a:prstGeom prst="rect">
            <a:avLst/>
          </a:prstGeom>
          <a:solidFill>
            <a:srgbClr val="F1F1F1"/>
          </a:solidFill>
          <a:ln>
            <a:noFill/>
          </a:ln>
        </p:spPr>
        <p:txBody>
          <a:bodyPr wrap="square" rtlCol="0">
            <a:spAutoFit/>
          </a:bodyPr>
          <a:p>
            <a:pPr algn="ctr"/>
            <a:endParaRPr lang="en-US" sz="400">
              <a:solidFill>
                <a:srgbClr val="2A3D85"/>
              </a:solidFill>
            </a:endParaRPr>
          </a:p>
        </p:txBody>
      </p:sp>
      <p:sp>
        <p:nvSpPr>
          <p:cNvPr id="18" name="Oval 17"/>
          <p:cNvSpPr/>
          <p:nvPr/>
        </p:nvSpPr>
        <p:spPr>
          <a:xfrm>
            <a:off x="2504440" y="3279140"/>
            <a:ext cx="420370" cy="105664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4693920" y="4752975"/>
            <a:ext cx="5128260" cy="152400"/>
          </a:xfrm>
          <a:prstGeom prst="rect">
            <a:avLst/>
          </a:prstGeom>
          <a:solidFill>
            <a:srgbClr val="044D9C"/>
          </a:solidFill>
          <a:ln>
            <a:noFill/>
          </a:ln>
        </p:spPr>
        <p:txBody>
          <a:bodyPr wrap="square" rtlCol="0">
            <a:spAutoFit/>
          </a:bodyPr>
          <a:p>
            <a:pPr algn="ctr"/>
            <a:r>
              <a:rPr lang="en-US" sz="400">
                <a:solidFill>
                  <a:schemeClr val="bg1"/>
                </a:solidFill>
              </a:rPr>
              <a:t>Privacy Policy | Copyright c 2021 His Grace Church. All Rights Reserved</a:t>
            </a:r>
            <a:endParaRPr lang="en-US" sz="40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sym typeface="+mn-ea"/>
              </a:rPr>
              <a:t>Church online website system</a:t>
            </a:r>
            <a:endParaRPr lang="en-US"/>
          </a:p>
        </p:txBody>
      </p:sp>
      <p:sp>
        <p:nvSpPr>
          <p:cNvPr id="3" name="Content Placeholder 2"/>
          <p:cNvSpPr>
            <a:spLocks noGrp="1"/>
          </p:cNvSpPr>
          <p:nvPr>
            <p:ph idx="1"/>
          </p:nvPr>
        </p:nvSpPr>
        <p:spPr/>
        <p:txBody>
          <a:bodyPr>
            <a:normAutofit/>
          </a:bodyPr>
          <a:p>
            <a:pPr marL="0" indent="0">
              <a:buNone/>
            </a:pPr>
            <a:r>
              <a:rPr lang="en-US"/>
              <a:t>the numbers are the tabs of the website/what you can see on the nav bar.</a:t>
            </a:r>
            <a:endParaRPr lang="en-US"/>
          </a:p>
          <a:p>
            <a:pPr marL="0" indent="0">
              <a:buNone/>
            </a:pPr>
            <a:r>
              <a:rPr lang="en-US"/>
              <a:t>then under that (-) is the sub-bars (i don't know the term haha)</a:t>
            </a:r>
            <a:endParaRPr lang="en-US"/>
          </a:p>
          <a:p>
            <a:pPr marL="0" indent="0">
              <a:buNone/>
            </a:pPr>
            <a:r>
              <a:rPr lang="en-US"/>
              <a:t>and the succeeding are just the flow of what may appear when it was clicked or next.</a:t>
            </a:r>
            <a:endParaRPr lang="en-US"/>
          </a:p>
          <a:p>
            <a:pPr marL="0" indent="0">
              <a:buNone/>
            </a:pPr>
            <a:r>
              <a:rPr lang="en-US"/>
              <a:t>1. </a:t>
            </a:r>
            <a:r>
              <a:rPr lang="en-US" b="1"/>
              <a:t>REGISTER</a:t>
            </a:r>
            <a:r>
              <a:rPr lang="en-US"/>
              <a:t> (registration for  side)</a:t>
            </a:r>
            <a:endParaRPr lang="en-US"/>
          </a:p>
          <a:p>
            <a:pPr marL="0" indent="0">
              <a:buNone/>
            </a:pPr>
            <a:r>
              <a:rPr lang="en-US"/>
              <a:t>2. </a:t>
            </a:r>
            <a:r>
              <a:rPr lang="en-US" b="1"/>
              <a:t>LOG IN</a:t>
            </a:r>
            <a:r>
              <a:rPr lang="en-US"/>
              <a:t> (</a:t>
            </a:r>
            <a:r>
              <a:rPr lang="en-PH" altLang="en-US"/>
              <a:t>member</a:t>
            </a:r>
            <a:r>
              <a:rPr lang="en-US"/>
              <a:t> side)</a:t>
            </a:r>
            <a:endParaRPr lang="en-US"/>
          </a:p>
          <a:p>
            <a:pPr marL="0" indent="0">
              <a:buNone/>
            </a:pPr>
            <a:r>
              <a:rPr lang="en-US"/>
              <a:t>3. </a:t>
            </a:r>
            <a:r>
              <a:rPr lang="en-US" b="1"/>
              <a:t>HOME</a:t>
            </a:r>
            <a:endParaRPr lang="en-US"/>
          </a:p>
          <a:p>
            <a:pPr marL="0" indent="0">
              <a:buNone/>
            </a:pPr>
            <a:r>
              <a:rPr lang="en-US"/>
              <a:t>4. </a:t>
            </a:r>
            <a:r>
              <a:rPr lang="en-US" b="1"/>
              <a:t>ABOUT</a:t>
            </a:r>
            <a:endParaRPr lang="en-US"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Content Placeholder 3"/>
          <p:cNvPicPr>
            <a:picLocks noChangeAspect="1"/>
          </p:cNvPicPr>
          <p:nvPr/>
        </p:nvPicPr>
        <p:blipFill>
          <a:blip r:embed="rId1"/>
          <a:srcRect t="6445" r="99" b="79615"/>
          <a:stretch>
            <a:fillRect/>
          </a:stretch>
        </p:blipFill>
        <p:spPr>
          <a:xfrm>
            <a:off x="1290320" y="3265170"/>
            <a:ext cx="7728585" cy="704850"/>
          </a:xfrm>
          <a:prstGeom prst="rect">
            <a:avLst/>
          </a:prstGeom>
        </p:spPr>
      </p:pic>
      <p:pic>
        <p:nvPicPr>
          <p:cNvPr id="29" name="Picture 28"/>
          <p:cNvPicPr>
            <a:picLocks noChangeAspect="1"/>
          </p:cNvPicPr>
          <p:nvPr/>
        </p:nvPicPr>
        <p:blipFill>
          <a:blip r:embed="rId2"/>
          <a:srcRect t="7293" b="71543"/>
          <a:stretch>
            <a:fillRect/>
          </a:stretch>
        </p:blipFill>
        <p:spPr>
          <a:xfrm>
            <a:off x="1289685" y="1873885"/>
            <a:ext cx="7728585" cy="920115"/>
          </a:xfrm>
          <a:prstGeom prst="rect">
            <a:avLst/>
          </a:prstGeom>
        </p:spPr>
      </p:pic>
      <p:sp>
        <p:nvSpPr>
          <p:cNvPr id="30" name="Text Box 29"/>
          <p:cNvSpPr txBox="1"/>
          <p:nvPr/>
        </p:nvSpPr>
        <p:spPr>
          <a:xfrm>
            <a:off x="2865755" y="2012950"/>
            <a:ext cx="549275" cy="229870"/>
          </a:xfrm>
          <a:prstGeom prst="rect">
            <a:avLst/>
          </a:prstGeom>
          <a:solidFill>
            <a:srgbClr val="2A3D85"/>
          </a:solidFill>
          <a:ln>
            <a:noFill/>
          </a:ln>
        </p:spPr>
        <p:txBody>
          <a:bodyPr wrap="square" rtlCol="0">
            <a:spAutoFit/>
          </a:bodyPr>
          <a:p>
            <a:r>
              <a:rPr lang="en-US" sz="900">
                <a:solidFill>
                  <a:schemeClr val="bg1"/>
                </a:solidFill>
              </a:rPr>
              <a:t>HOME</a:t>
            </a:r>
            <a:endParaRPr lang="en-US" sz="900">
              <a:solidFill>
                <a:schemeClr val="bg1"/>
              </a:solidFill>
            </a:endParaRPr>
          </a:p>
        </p:txBody>
      </p:sp>
      <p:sp>
        <p:nvSpPr>
          <p:cNvPr id="31" name="Text Box 30"/>
          <p:cNvSpPr txBox="1"/>
          <p:nvPr/>
        </p:nvSpPr>
        <p:spPr>
          <a:xfrm>
            <a:off x="4141470" y="2012950"/>
            <a:ext cx="673735" cy="229870"/>
          </a:xfrm>
          <a:prstGeom prst="rect">
            <a:avLst/>
          </a:prstGeom>
          <a:solidFill>
            <a:srgbClr val="2A3D85"/>
          </a:solidFill>
          <a:ln>
            <a:noFill/>
          </a:ln>
        </p:spPr>
        <p:txBody>
          <a:bodyPr wrap="square" rtlCol="0">
            <a:spAutoFit/>
          </a:bodyPr>
          <a:p>
            <a:r>
              <a:rPr lang="en-US" sz="900">
                <a:solidFill>
                  <a:schemeClr val="bg1"/>
                </a:solidFill>
              </a:rPr>
              <a:t>EVENTS</a:t>
            </a:r>
            <a:endParaRPr lang="en-US" sz="900">
              <a:solidFill>
                <a:schemeClr val="bg1"/>
              </a:solidFill>
            </a:endParaRPr>
          </a:p>
        </p:txBody>
      </p:sp>
      <p:sp>
        <p:nvSpPr>
          <p:cNvPr id="32" name="Text Box 31"/>
          <p:cNvSpPr txBox="1"/>
          <p:nvPr/>
        </p:nvSpPr>
        <p:spPr>
          <a:xfrm>
            <a:off x="4815205" y="2012950"/>
            <a:ext cx="2684145" cy="229870"/>
          </a:xfrm>
          <a:prstGeom prst="rect">
            <a:avLst/>
          </a:prstGeom>
          <a:solidFill>
            <a:srgbClr val="2A3D85"/>
          </a:solidFill>
          <a:ln>
            <a:noFill/>
          </a:ln>
        </p:spPr>
        <p:txBody>
          <a:bodyPr wrap="square" rtlCol="0">
            <a:spAutoFit/>
          </a:bodyPr>
          <a:p>
            <a:r>
              <a:rPr lang="en-US" sz="900">
                <a:solidFill>
                  <a:schemeClr val="bg1"/>
                </a:solidFill>
              </a:rPr>
              <a:t>CONTACT US</a:t>
            </a:r>
            <a:endParaRPr lang="en-US" sz="900">
              <a:solidFill>
                <a:schemeClr val="bg1"/>
              </a:solidFill>
            </a:endParaRPr>
          </a:p>
        </p:txBody>
      </p:sp>
      <p:sp>
        <p:nvSpPr>
          <p:cNvPr id="36" name="Text Box 35"/>
          <p:cNvSpPr txBox="1"/>
          <p:nvPr/>
        </p:nvSpPr>
        <p:spPr>
          <a:xfrm>
            <a:off x="3469005" y="2010410"/>
            <a:ext cx="712470" cy="229870"/>
          </a:xfrm>
          <a:prstGeom prst="rect">
            <a:avLst/>
          </a:prstGeom>
          <a:solidFill>
            <a:srgbClr val="2A3D85"/>
          </a:solidFill>
          <a:ln>
            <a:noFill/>
          </a:ln>
        </p:spPr>
        <p:txBody>
          <a:bodyPr wrap="square" rtlCol="0">
            <a:spAutoFit/>
          </a:bodyPr>
          <a:p>
            <a:r>
              <a:rPr lang="en-US" sz="900">
                <a:solidFill>
                  <a:schemeClr val="bg1"/>
                </a:solidFill>
              </a:rPr>
              <a:t>ABOUT</a:t>
            </a:r>
            <a:endParaRPr lang="en-US" sz="900">
              <a:solidFill>
                <a:schemeClr val="bg1"/>
              </a:solidFill>
            </a:endParaRPr>
          </a:p>
        </p:txBody>
      </p:sp>
      <p:sp>
        <p:nvSpPr>
          <p:cNvPr id="39" name="Text Box 38"/>
          <p:cNvSpPr txBox="1"/>
          <p:nvPr/>
        </p:nvSpPr>
        <p:spPr>
          <a:xfrm>
            <a:off x="2865755" y="3511550"/>
            <a:ext cx="549275" cy="229870"/>
          </a:xfrm>
          <a:prstGeom prst="rect">
            <a:avLst/>
          </a:prstGeom>
          <a:solidFill>
            <a:schemeClr val="bg1"/>
          </a:solidFill>
          <a:ln>
            <a:noFill/>
          </a:ln>
        </p:spPr>
        <p:txBody>
          <a:bodyPr wrap="square" rtlCol="0">
            <a:spAutoFit/>
          </a:bodyPr>
          <a:p>
            <a:r>
              <a:rPr lang="en-US" sz="900">
                <a:solidFill>
                  <a:srgbClr val="2A3D85"/>
                </a:solidFill>
              </a:rPr>
              <a:t>HOME</a:t>
            </a:r>
            <a:endParaRPr lang="en-US" sz="900">
              <a:solidFill>
                <a:srgbClr val="2A3D85"/>
              </a:solidFill>
            </a:endParaRPr>
          </a:p>
        </p:txBody>
      </p:sp>
      <p:sp>
        <p:nvSpPr>
          <p:cNvPr id="40" name="Text Box 39"/>
          <p:cNvSpPr txBox="1"/>
          <p:nvPr/>
        </p:nvSpPr>
        <p:spPr>
          <a:xfrm>
            <a:off x="4141470" y="3511550"/>
            <a:ext cx="673735" cy="229870"/>
          </a:xfrm>
          <a:prstGeom prst="rect">
            <a:avLst/>
          </a:prstGeom>
          <a:solidFill>
            <a:schemeClr val="bg1"/>
          </a:solidFill>
          <a:ln>
            <a:noFill/>
          </a:ln>
        </p:spPr>
        <p:txBody>
          <a:bodyPr wrap="square" rtlCol="0">
            <a:spAutoFit/>
          </a:bodyPr>
          <a:p>
            <a:r>
              <a:rPr lang="en-US" sz="900">
                <a:solidFill>
                  <a:srgbClr val="2A3D85"/>
                </a:solidFill>
              </a:rPr>
              <a:t>EVENTS</a:t>
            </a:r>
            <a:endParaRPr lang="en-US" sz="900">
              <a:solidFill>
                <a:srgbClr val="2A3D85"/>
              </a:solidFill>
            </a:endParaRPr>
          </a:p>
        </p:txBody>
      </p:sp>
      <p:sp>
        <p:nvSpPr>
          <p:cNvPr id="41" name="Text Box 40"/>
          <p:cNvSpPr txBox="1"/>
          <p:nvPr/>
        </p:nvSpPr>
        <p:spPr>
          <a:xfrm>
            <a:off x="4815205" y="3511550"/>
            <a:ext cx="2684145" cy="229870"/>
          </a:xfrm>
          <a:prstGeom prst="rect">
            <a:avLst/>
          </a:prstGeom>
          <a:solidFill>
            <a:schemeClr val="bg1"/>
          </a:solidFill>
          <a:ln>
            <a:noFill/>
          </a:ln>
        </p:spPr>
        <p:txBody>
          <a:bodyPr wrap="square" rtlCol="0">
            <a:spAutoFit/>
          </a:bodyPr>
          <a:p>
            <a:r>
              <a:rPr lang="en-US" sz="900">
                <a:solidFill>
                  <a:srgbClr val="2A3D85"/>
                </a:solidFill>
              </a:rPr>
              <a:t>CONTACT US</a:t>
            </a:r>
            <a:endParaRPr lang="en-US" sz="900">
              <a:solidFill>
                <a:srgbClr val="2A3D85"/>
              </a:solidFill>
            </a:endParaRPr>
          </a:p>
        </p:txBody>
      </p:sp>
      <p:sp>
        <p:nvSpPr>
          <p:cNvPr id="43" name="Text Box 42"/>
          <p:cNvSpPr txBox="1"/>
          <p:nvPr/>
        </p:nvSpPr>
        <p:spPr>
          <a:xfrm>
            <a:off x="3469005" y="3509010"/>
            <a:ext cx="712470" cy="229870"/>
          </a:xfrm>
          <a:prstGeom prst="rect">
            <a:avLst/>
          </a:prstGeom>
          <a:solidFill>
            <a:schemeClr val="bg1"/>
          </a:solidFill>
          <a:ln>
            <a:noFill/>
          </a:ln>
        </p:spPr>
        <p:txBody>
          <a:bodyPr wrap="square" rtlCol="0">
            <a:spAutoFit/>
          </a:bodyPr>
          <a:p>
            <a:r>
              <a:rPr lang="en-US" sz="900">
                <a:solidFill>
                  <a:srgbClr val="2A3D85"/>
                </a:solidFill>
              </a:rPr>
              <a:t>ABOUT</a:t>
            </a:r>
            <a:endParaRPr lang="en-US" sz="900">
              <a:solidFill>
                <a:srgbClr val="2A3D85"/>
              </a:solidFill>
            </a:endParaRPr>
          </a:p>
        </p:txBody>
      </p:sp>
      <p:pic>
        <p:nvPicPr>
          <p:cNvPr id="46" name="Picture 45" descr="LOGO WHITE"/>
          <p:cNvPicPr>
            <a:picLocks noChangeAspect="1"/>
          </p:cNvPicPr>
          <p:nvPr/>
        </p:nvPicPr>
        <p:blipFill>
          <a:blip r:embed="rId3"/>
          <a:stretch>
            <a:fillRect/>
          </a:stretch>
        </p:blipFill>
        <p:spPr>
          <a:xfrm>
            <a:off x="2380615" y="1944370"/>
            <a:ext cx="358775" cy="367665"/>
          </a:xfrm>
          <a:prstGeom prst="rect">
            <a:avLst/>
          </a:prstGeom>
          <a:solidFill>
            <a:srgbClr val="293B83"/>
          </a:solidFill>
        </p:spPr>
      </p:pic>
      <p:pic>
        <p:nvPicPr>
          <p:cNvPr id="47" name="Picture 46" descr="LOGO"/>
          <p:cNvPicPr>
            <a:picLocks noChangeAspect="1"/>
          </p:cNvPicPr>
          <p:nvPr/>
        </p:nvPicPr>
        <p:blipFill>
          <a:blip r:embed="rId4"/>
          <a:stretch>
            <a:fillRect/>
          </a:stretch>
        </p:blipFill>
        <p:spPr>
          <a:xfrm>
            <a:off x="2366645" y="3392805"/>
            <a:ext cx="377825" cy="378460"/>
          </a:xfrm>
          <a:prstGeom prst="rect">
            <a:avLst/>
          </a:prstGeom>
          <a:solidFill>
            <a:schemeClr val="bg1"/>
          </a:solidFill>
        </p:spPr>
      </p:pic>
      <p:sp>
        <p:nvSpPr>
          <p:cNvPr id="48" name="Text Box 47"/>
          <p:cNvSpPr txBox="1"/>
          <p:nvPr/>
        </p:nvSpPr>
        <p:spPr>
          <a:xfrm>
            <a:off x="7505065" y="2012950"/>
            <a:ext cx="902970" cy="229870"/>
          </a:xfrm>
          <a:prstGeom prst="rect">
            <a:avLst/>
          </a:prstGeom>
          <a:solidFill>
            <a:srgbClr val="2A3D85"/>
          </a:solidFill>
          <a:ln>
            <a:noFill/>
          </a:ln>
        </p:spPr>
        <p:txBody>
          <a:bodyPr wrap="square" rtlCol="0">
            <a:spAutoFit/>
          </a:bodyPr>
          <a:p>
            <a:r>
              <a:rPr lang="en-US" sz="900">
                <a:solidFill>
                  <a:schemeClr val="bg1"/>
                </a:solidFill>
              </a:rPr>
              <a:t>MY ACCOUNT</a:t>
            </a:r>
            <a:endParaRPr lang="en-US" sz="900">
              <a:solidFill>
                <a:schemeClr val="bg1"/>
              </a:solidFill>
            </a:endParaRPr>
          </a:p>
        </p:txBody>
      </p:sp>
      <p:sp>
        <p:nvSpPr>
          <p:cNvPr id="78" name="Title 1"/>
          <p:cNvSpPr>
            <a:spLocks noGrp="1"/>
          </p:cNvSpPr>
          <p:nvPr/>
        </p:nvSpPr>
        <p:spPr>
          <a:xfrm>
            <a:off x="838200" y="2994660"/>
            <a:ext cx="10515600"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p>
        </p:txBody>
      </p:sp>
      <p:sp>
        <p:nvSpPr>
          <p:cNvPr id="82" name="Title 81"/>
          <p:cNvSpPr/>
          <p:nvPr>
            <p:ph type="title"/>
          </p:nvPr>
        </p:nvSpPr>
        <p:spPr/>
        <p:txBody>
          <a:bodyPr>
            <a:normAutofit/>
          </a:bodyPr>
          <a:p>
            <a:r>
              <a:rPr lang="en-US">
                <a:sym typeface="+mn-ea"/>
              </a:rPr>
              <a:t>#2 NAV BAR (</a:t>
            </a:r>
            <a:r>
              <a:rPr lang="en-PH" altLang="en-US">
                <a:sym typeface="+mn-ea"/>
              </a:rPr>
              <a:t>MEMBER</a:t>
            </a:r>
            <a:r>
              <a:rPr lang="en-US">
                <a:sym typeface="+mn-ea"/>
              </a:rPr>
              <a:t> LOG IN ALREADY)</a:t>
            </a:r>
            <a:endParaRPr lang="en-US"/>
          </a:p>
        </p:txBody>
      </p:sp>
      <p:sp>
        <p:nvSpPr>
          <p:cNvPr id="86" name="Text Box 85"/>
          <p:cNvSpPr txBox="1"/>
          <p:nvPr/>
        </p:nvSpPr>
        <p:spPr>
          <a:xfrm>
            <a:off x="7505065" y="3509010"/>
            <a:ext cx="869315" cy="229870"/>
          </a:xfrm>
          <a:prstGeom prst="rect">
            <a:avLst/>
          </a:prstGeom>
          <a:solidFill>
            <a:schemeClr val="bg1"/>
          </a:solidFill>
          <a:ln>
            <a:noFill/>
          </a:ln>
        </p:spPr>
        <p:txBody>
          <a:bodyPr wrap="square" rtlCol="0">
            <a:spAutoFit/>
          </a:bodyPr>
          <a:p>
            <a:r>
              <a:rPr lang="en-US" sz="900">
                <a:solidFill>
                  <a:srgbClr val="2A3D85"/>
                </a:solidFill>
              </a:rPr>
              <a:t>MY ACCOUNT</a:t>
            </a:r>
            <a:endParaRPr lang="en-US" sz="900">
              <a:solidFill>
                <a:srgbClr val="2A3D85"/>
              </a:solidFill>
            </a:endParaRPr>
          </a:p>
        </p:txBody>
      </p:sp>
      <p:sp>
        <p:nvSpPr>
          <p:cNvPr id="87" name="Oval 86"/>
          <p:cNvSpPr/>
          <p:nvPr/>
        </p:nvSpPr>
        <p:spPr>
          <a:xfrm>
            <a:off x="7313930" y="2026920"/>
            <a:ext cx="213360" cy="2209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8" name="Oval 87"/>
          <p:cNvSpPr/>
          <p:nvPr/>
        </p:nvSpPr>
        <p:spPr>
          <a:xfrm>
            <a:off x="7313930" y="3509010"/>
            <a:ext cx="213360" cy="2209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9" name="Text Box 88"/>
          <p:cNvSpPr txBox="1"/>
          <p:nvPr/>
        </p:nvSpPr>
        <p:spPr>
          <a:xfrm>
            <a:off x="7399655" y="4069080"/>
            <a:ext cx="2044700" cy="1753235"/>
          </a:xfrm>
          <a:prstGeom prst="rect">
            <a:avLst/>
          </a:prstGeom>
          <a:noFill/>
          <a:ln>
            <a:solidFill>
              <a:schemeClr val="accent1"/>
            </a:solidFill>
          </a:ln>
        </p:spPr>
        <p:txBody>
          <a:bodyPr wrap="square" rtlCol="0">
            <a:spAutoFit/>
          </a:bodyPr>
          <a:p>
            <a:r>
              <a:rPr lang="en-US">
                <a:solidFill>
                  <a:srgbClr val="2A3D85"/>
                </a:solidFill>
              </a:rPr>
              <a:t>&gt;My Booked Events</a:t>
            </a:r>
            <a:endParaRPr lang="en-US">
              <a:solidFill>
                <a:srgbClr val="2A3D85"/>
              </a:solidFill>
            </a:endParaRPr>
          </a:p>
          <a:p>
            <a:r>
              <a:rPr lang="en-US">
                <a:solidFill>
                  <a:srgbClr val="2A3D85"/>
                </a:solidFill>
              </a:rPr>
              <a:t>&gt;Edit Profile</a:t>
            </a:r>
            <a:endParaRPr lang="en-US">
              <a:solidFill>
                <a:srgbClr val="2A3D85"/>
              </a:solidFill>
            </a:endParaRPr>
          </a:p>
          <a:p>
            <a:r>
              <a:rPr lang="en-US">
                <a:solidFill>
                  <a:srgbClr val="2A3D85"/>
                </a:solidFill>
              </a:rPr>
              <a:t>&gt;</a:t>
            </a:r>
            <a:r>
              <a:rPr lang="en-PH" altLang="en-US">
                <a:solidFill>
                  <a:srgbClr val="2A3D85"/>
                </a:solidFill>
              </a:rPr>
              <a:t>Send </a:t>
            </a:r>
            <a:r>
              <a:rPr lang="en-US" altLang="en-PH">
                <a:solidFill>
                  <a:srgbClr val="2A3D85"/>
                </a:solidFill>
              </a:rPr>
              <a:t>Message</a:t>
            </a:r>
            <a:endParaRPr lang="en-US">
              <a:solidFill>
                <a:srgbClr val="2A3D85"/>
              </a:solidFill>
            </a:endParaRPr>
          </a:p>
          <a:p>
            <a:r>
              <a:rPr lang="en-PH" altLang="en-US">
                <a:solidFill>
                  <a:srgbClr val="2A3D85"/>
                </a:solidFill>
              </a:rPr>
              <a:t>&gt;Give Support</a:t>
            </a:r>
            <a:endParaRPr lang="en-US">
              <a:solidFill>
                <a:srgbClr val="2A3D85"/>
              </a:solidFill>
            </a:endParaRPr>
          </a:p>
          <a:p>
            <a:r>
              <a:rPr lang="en-US">
                <a:solidFill>
                  <a:srgbClr val="2A3D85"/>
                </a:solidFill>
              </a:rPr>
              <a:t>&gt;Log out</a:t>
            </a:r>
            <a:endParaRPr lang="en-US">
              <a:solidFill>
                <a:srgbClr val="2A3D85"/>
              </a:solidFill>
            </a:endParaRPr>
          </a:p>
          <a:p>
            <a:endParaRPr lang="en-US">
              <a:solidFill>
                <a:srgbClr val="2A3D85"/>
              </a:solidFill>
            </a:endParaRPr>
          </a:p>
        </p:txBody>
      </p:sp>
      <p:sp>
        <p:nvSpPr>
          <p:cNvPr id="90" name="Text Box 89"/>
          <p:cNvSpPr txBox="1"/>
          <p:nvPr/>
        </p:nvSpPr>
        <p:spPr>
          <a:xfrm>
            <a:off x="4131310" y="3970020"/>
            <a:ext cx="2044700" cy="368300"/>
          </a:xfrm>
          <a:prstGeom prst="rect">
            <a:avLst/>
          </a:prstGeom>
          <a:noFill/>
          <a:ln>
            <a:solidFill>
              <a:schemeClr val="accent1"/>
            </a:solidFill>
          </a:ln>
        </p:spPr>
        <p:txBody>
          <a:bodyPr wrap="square" rtlCol="0">
            <a:spAutoFit/>
          </a:bodyPr>
          <a:p>
            <a:r>
              <a:rPr lang="en-US">
                <a:solidFill>
                  <a:srgbClr val="2A3D85"/>
                </a:solidFill>
              </a:rPr>
              <a:t>&gt; Attend Service</a:t>
            </a:r>
            <a:endParaRPr lang="en-US">
              <a:solidFill>
                <a:srgbClr val="2A3D85"/>
              </a:solidFill>
            </a:endParaRPr>
          </a:p>
        </p:txBody>
      </p:sp>
      <p:sp>
        <p:nvSpPr>
          <p:cNvPr id="91" name="Text Box 90"/>
          <p:cNvSpPr txBox="1"/>
          <p:nvPr/>
        </p:nvSpPr>
        <p:spPr>
          <a:xfrm>
            <a:off x="9601200" y="4320540"/>
            <a:ext cx="1859280" cy="368300"/>
          </a:xfrm>
          <a:prstGeom prst="rect">
            <a:avLst/>
          </a:prstGeom>
          <a:noFill/>
        </p:spPr>
        <p:txBody>
          <a:bodyPr wrap="square" rtlCol="0">
            <a:spAutoFit/>
          </a:bodyPr>
          <a:p>
            <a:r>
              <a:rPr lang="en-US"/>
              <a:t>&lt;---DROPDOWN</a:t>
            </a: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PH" altLang="en-US"/>
              <a:t>SEND </a:t>
            </a:r>
            <a:r>
              <a:rPr lang="en-US" altLang="en-PH"/>
              <a:t>MESSAGE</a:t>
            </a:r>
            <a:r>
              <a:rPr lang="en-PH" altLang="en-US"/>
              <a:t> </a:t>
            </a:r>
            <a:endParaRPr lang="en-PH" altLang="en-US"/>
          </a:p>
        </p:txBody>
      </p:sp>
      <p:sp>
        <p:nvSpPr>
          <p:cNvPr id="7" name="Text Box 3"/>
          <p:cNvSpPr txBox="1"/>
          <p:nvPr/>
        </p:nvSpPr>
        <p:spPr>
          <a:xfrm>
            <a:off x="5186680" y="1925320"/>
            <a:ext cx="1953260" cy="32575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15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SEND MESSAGE</a:t>
            </a:r>
            <a:endParaRPr lang="en-PH" altLang="en-US" sz="15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9" name="Text Box 8"/>
          <p:cNvSpPr txBox="1"/>
          <p:nvPr/>
        </p:nvSpPr>
        <p:spPr>
          <a:xfrm>
            <a:off x="5723890" y="5549265"/>
            <a:ext cx="744220" cy="275590"/>
          </a:xfrm>
          <a:prstGeom prst="rect">
            <a:avLst/>
          </a:prstGeom>
          <a:solidFill>
            <a:srgbClr val="1C68A2"/>
          </a:solidFill>
          <a:ln>
            <a:solidFill>
              <a:schemeClr val="bg2">
                <a:lumMod val="90000"/>
              </a:schemeClr>
            </a:solidFill>
          </a:ln>
        </p:spPr>
        <p:txBody>
          <a:bodyPr wrap="square" rtlCol="0">
            <a:spAutoFit/>
          </a:bodyPr>
          <a:p>
            <a:r>
              <a:rPr lang="en-PH" altLang="en-US" sz="1200">
                <a:ln>
                  <a:noFill/>
                </a:ln>
                <a:solidFill>
                  <a:schemeClr val="bg1"/>
                </a:solidFill>
                <a:latin typeface="Roboto" panose="02000000000000000000" charset="0"/>
                <a:cs typeface="Roboto" panose="02000000000000000000" charset="0"/>
              </a:rPr>
              <a:t>SUBMIT</a:t>
            </a:r>
            <a:endParaRPr lang="en-PH" altLang="en-US" sz="1200">
              <a:ln>
                <a:noFill/>
              </a:ln>
              <a:solidFill>
                <a:schemeClr val="bg1"/>
              </a:solidFill>
              <a:latin typeface="Roboto" panose="02000000000000000000" charset="0"/>
              <a:cs typeface="Roboto" panose="02000000000000000000" charset="0"/>
            </a:endParaRPr>
          </a:p>
        </p:txBody>
      </p:sp>
      <p:sp>
        <p:nvSpPr>
          <p:cNvPr id="10" name="Text Box 9"/>
          <p:cNvSpPr txBox="1"/>
          <p:nvPr/>
        </p:nvSpPr>
        <p:spPr>
          <a:xfrm>
            <a:off x="4732020" y="4436745"/>
            <a:ext cx="2727960" cy="1383665"/>
          </a:xfrm>
          <a:prstGeom prst="rect">
            <a:avLst/>
          </a:prstGeom>
          <a:solidFill>
            <a:srgbClr val="F7F7F7"/>
          </a:solidFill>
          <a:ln>
            <a:solidFill>
              <a:schemeClr val="bg2">
                <a:lumMod val="90000"/>
              </a:schemeClr>
            </a:solidFill>
          </a:ln>
        </p:spPr>
        <p:txBody>
          <a:bodyPr wrap="square" rtlCol="0">
            <a:spAutoFit/>
          </a:bodyPr>
          <a:p>
            <a:endParaRPr lang="en-US" sz="1200">
              <a:ln>
                <a:solidFill>
                  <a:sysClr val="windowText" lastClr="000000"/>
                </a:solidFill>
              </a:ln>
              <a:solidFill>
                <a:schemeClr val="bg2">
                  <a:lumMod val="75000"/>
                </a:schemeClr>
              </a:solidFill>
            </a:endParaRPr>
          </a:p>
          <a:p>
            <a:endParaRPr lang="en-US" sz="1200">
              <a:ln>
                <a:solidFill>
                  <a:sysClr val="windowText" lastClr="000000"/>
                </a:solidFill>
              </a:ln>
              <a:solidFill>
                <a:schemeClr val="bg2">
                  <a:lumMod val="75000"/>
                </a:schemeClr>
              </a:solidFill>
            </a:endParaRPr>
          </a:p>
          <a:p>
            <a:endParaRPr lang="en-US" sz="1200">
              <a:ln>
                <a:solidFill>
                  <a:sysClr val="windowText" lastClr="000000"/>
                </a:solidFill>
              </a:ln>
              <a:solidFill>
                <a:schemeClr val="bg2">
                  <a:lumMod val="75000"/>
                </a:schemeClr>
              </a:solidFill>
            </a:endParaRPr>
          </a:p>
          <a:p>
            <a:endParaRPr lang="en-US" sz="1200">
              <a:ln>
                <a:solidFill>
                  <a:sysClr val="windowText" lastClr="000000"/>
                </a:solidFill>
              </a:ln>
              <a:solidFill>
                <a:schemeClr val="bg2">
                  <a:lumMod val="75000"/>
                </a:schemeClr>
              </a:solidFill>
            </a:endParaRPr>
          </a:p>
          <a:p>
            <a:endParaRPr lang="en-US" sz="1200">
              <a:ln>
                <a:solidFill>
                  <a:sysClr val="windowText" lastClr="000000"/>
                </a:solidFill>
              </a:ln>
              <a:solidFill>
                <a:schemeClr val="bg2">
                  <a:lumMod val="75000"/>
                </a:schemeClr>
              </a:solidFill>
            </a:endParaRPr>
          </a:p>
          <a:p>
            <a:endParaRPr lang="en-US" sz="1200">
              <a:ln>
                <a:solidFill>
                  <a:sysClr val="windowText" lastClr="000000"/>
                </a:solidFill>
              </a:ln>
              <a:solidFill>
                <a:schemeClr val="bg2">
                  <a:lumMod val="75000"/>
                </a:schemeClr>
              </a:solidFill>
            </a:endParaRPr>
          </a:p>
          <a:p>
            <a:endParaRPr lang="en-US" sz="1200">
              <a:ln>
                <a:solidFill>
                  <a:sysClr val="windowText" lastClr="000000"/>
                </a:solidFill>
              </a:ln>
              <a:solidFill>
                <a:schemeClr val="bg2">
                  <a:lumMod val="75000"/>
                </a:schemeClr>
              </a:solidFill>
            </a:endParaRPr>
          </a:p>
        </p:txBody>
      </p:sp>
      <p:sp>
        <p:nvSpPr>
          <p:cNvPr id="12" name="Text Box 11"/>
          <p:cNvSpPr txBox="1"/>
          <p:nvPr/>
        </p:nvSpPr>
        <p:spPr>
          <a:xfrm>
            <a:off x="5410200" y="4199890"/>
            <a:ext cx="1463040" cy="17970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Message</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21" name="Text Box 20"/>
          <p:cNvSpPr txBox="1"/>
          <p:nvPr/>
        </p:nvSpPr>
        <p:spPr>
          <a:xfrm>
            <a:off x="5189220" y="3566160"/>
            <a:ext cx="1905000" cy="17970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Title</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22" name="Text Box 21"/>
          <p:cNvSpPr txBox="1"/>
          <p:nvPr/>
        </p:nvSpPr>
        <p:spPr>
          <a:xfrm>
            <a:off x="4732020" y="3828415"/>
            <a:ext cx="2727960" cy="275590"/>
          </a:xfrm>
          <a:prstGeom prst="rect">
            <a:avLst/>
          </a:prstGeom>
          <a:solidFill>
            <a:srgbClr val="F7F7F7"/>
          </a:solidFill>
          <a:ln>
            <a:solidFill>
              <a:schemeClr val="bg2">
                <a:lumMod val="90000"/>
              </a:schemeClr>
            </a:solidFill>
          </a:ln>
        </p:spPr>
        <p:txBody>
          <a:bodyPr wrap="square" rtlCol="0">
            <a:spAutoFit/>
          </a:bodyPr>
          <a:p>
            <a:endParaRPr lang="en-US" sz="1200">
              <a:ln>
                <a:solidFill>
                  <a:sysClr val="windowText" lastClr="000000"/>
                </a:solidFill>
              </a:ln>
              <a:solidFill>
                <a:schemeClr val="bg2">
                  <a:lumMod val="75000"/>
                </a:schemeClr>
              </a:solidFill>
            </a:endParaRPr>
          </a:p>
        </p:txBody>
      </p:sp>
      <p:sp>
        <p:nvSpPr>
          <p:cNvPr id="15" name="Text Box 14"/>
          <p:cNvSpPr txBox="1"/>
          <p:nvPr/>
        </p:nvSpPr>
        <p:spPr>
          <a:xfrm>
            <a:off x="5364480" y="2392680"/>
            <a:ext cx="1463040" cy="17970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Message Type</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grpSp>
        <p:nvGrpSpPr>
          <p:cNvPr id="28" name="Group 27"/>
          <p:cNvGrpSpPr/>
          <p:nvPr/>
        </p:nvGrpSpPr>
        <p:grpSpPr>
          <a:xfrm>
            <a:off x="4757420" y="2668270"/>
            <a:ext cx="1014095" cy="179070"/>
            <a:chOff x="8131" y="4202"/>
            <a:chExt cx="1597" cy="282"/>
          </a:xfrm>
        </p:grpSpPr>
        <p:sp>
          <p:nvSpPr>
            <p:cNvPr id="16" name="Text Box 15"/>
            <p:cNvSpPr txBox="1"/>
            <p:nvPr/>
          </p:nvSpPr>
          <p:spPr>
            <a:xfrm>
              <a:off x="8244" y="4202"/>
              <a:ext cx="1485" cy="283"/>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Prayer Request</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18" name="Oval 17"/>
            <p:cNvSpPr/>
            <p:nvPr/>
          </p:nvSpPr>
          <p:spPr>
            <a:xfrm>
              <a:off x="8131" y="4293"/>
              <a:ext cx="162" cy="174"/>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9" name="Group 28"/>
          <p:cNvGrpSpPr/>
          <p:nvPr/>
        </p:nvGrpSpPr>
        <p:grpSpPr>
          <a:xfrm>
            <a:off x="6560185" y="2685415"/>
            <a:ext cx="836930" cy="179070"/>
            <a:chOff x="10223" y="4229"/>
            <a:chExt cx="1318" cy="282"/>
          </a:xfrm>
        </p:grpSpPr>
        <p:sp>
          <p:nvSpPr>
            <p:cNvPr id="17" name="Text Box 16"/>
            <p:cNvSpPr txBox="1"/>
            <p:nvPr/>
          </p:nvSpPr>
          <p:spPr>
            <a:xfrm>
              <a:off x="10223" y="4229"/>
              <a:ext cx="1318" cy="283"/>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Testimony</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19" name="Oval 18"/>
            <p:cNvSpPr/>
            <p:nvPr/>
          </p:nvSpPr>
          <p:spPr>
            <a:xfrm>
              <a:off x="10223" y="4311"/>
              <a:ext cx="162" cy="174"/>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0" name="Text Box 19"/>
          <p:cNvSpPr txBox="1"/>
          <p:nvPr/>
        </p:nvSpPr>
        <p:spPr>
          <a:xfrm>
            <a:off x="4732020" y="3239770"/>
            <a:ext cx="2728595" cy="213995"/>
          </a:xfrm>
          <a:prstGeom prst="rect">
            <a:avLst/>
          </a:prstGeom>
          <a:solidFill>
            <a:srgbClr val="F7F7F7"/>
          </a:solidFill>
          <a:ln>
            <a:solidFill>
              <a:schemeClr val="bg2">
                <a:lumMod val="90000"/>
              </a:schemeClr>
            </a:solidFill>
          </a:ln>
        </p:spPr>
        <p:txBody>
          <a:bodyPr wrap="square" rtlCol="0">
            <a:spAutoFit/>
          </a:bodyPr>
          <a:p>
            <a:pPr algn="ctr"/>
            <a:r>
              <a:rPr lang="en-PH" altLang="en-US" sz="800">
                <a:ln>
                  <a:noFill/>
                </a:ln>
                <a:solidFill>
                  <a:schemeClr val="bg2">
                    <a:lumMod val="75000"/>
                  </a:schemeClr>
                </a:solidFill>
              </a:rPr>
              <a:t>dd/mm/yyyy</a:t>
            </a:r>
            <a:endParaRPr lang="en-PH" altLang="en-US" sz="800">
              <a:ln>
                <a:noFill/>
              </a:ln>
              <a:solidFill>
                <a:schemeClr val="bg2">
                  <a:lumMod val="75000"/>
                </a:schemeClr>
              </a:solidFill>
            </a:endParaRPr>
          </a:p>
        </p:txBody>
      </p:sp>
      <p:sp>
        <p:nvSpPr>
          <p:cNvPr id="24" name="Text Box 23"/>
          <p:cNvSpPr txBox="1"/>
          <p:nvPr/>
        </p:nvSpPr>
        <p:spPr>
          <a:xfrm>
            <a:off x="5353685" y="2996565"/>
            <a:ext cx="1463040" cy="17970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Date</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30" name="Text Box 29"/>
          <p:cNvSpPr txBox="1"/>
          <p:nvPr/>
        </p:nvSpPr>
        <p:spPr>
          <a:xfrm>
            <a:off x="5724525" y="6035040"/>
            <a:ext cx="744220" cy="275590"/>
          </a:xfrm>
          <a:prstGeom prst="rect">
            <a:avLst/>
          </a:prstGeom>
          <a:solidFill>
            <a:srgbClr val="1C68A2"/>
          </a:solidFill>
          <a:ln>
            <a:solidFill>
              <a:schemeClr val="bg2">
                <a:lumMod val="90000"/>
              </a:schemeClr>
            </a:solidFill>
          </a:ln>
        </p:spPr>
        <p:txBody>
          <a:bodyPr wrap="square" rtlCol="0">
            <a:spAutoFit/>
          </a:bodyPr>
          <a:p>
            <a:r>
              <a:rPr lang="en-PH" altLang="en-US" sz="1200">
                <a:ln>
                  <a:noFill/>
                </a:ln>
                <a:solidFill>
                  <a:schemeClr val="bg1"/>
                </a:solidFill>
                <a:latin typeface="Roboto" panose="02000000000000000000" charset="0"/>
                <a:cs typeface="Roboto" panose="02000000000000000000" charset="0"/>
              </a:rPr>
              <a:t>SUBMIT</a:t>
            </a:r>
            <a:endParaRPr lang="en-PH" altLang="en-US" sz="1200">
              <a:ln>
                <a:noFill/>
              </a:ln>
              <a:solidFill>
                <a:schemeClr val="bg1"/>
              </a:solidFill>
              <a:latin typeface="Roboto" panose="02000000000000000000" charset="0"/>
              <a:cs typeface="Roboto" panose="02000000000000000000"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PH" altLang="en-US"/>
              <a:t>GIVE SUPPORT</a:t>
            </a:r>
            <a:endParaRPr lang="en-US"/>
          </a:p>
        </p:txBody>
      </p:sp>
      <p:sp>
        <p:nvSpPr>
          <p:cNvPr id="3" name="Content Placeholder 2"/>
          <p:cNvSpPr>
            <a:spLocks noGrp="1"/>
          </p:cNvSpPr>
          <p:nvPr>
            <p:ph sz="half" idx="1"/>
          </p:nvPr>
        </p:nvSpPr>
        <p:spPr>
          <a:xfrm>
            <a:off x="838200" y="1299845"/>
            <a:ext cx="5181600" cy="4351338"/>
          </a:xfrm>
        </p:spPr>
        <p:txBody>
          <a:bodyPr/>
          <a:p>
            <a:r>
              <a:rPr lang="en-US"/>
              <a:t>same as this but the content is slightly different, no select gift and personal info (because the website will use the logged in account info)</a:t>
            </a:r>
            <a:endParaRPr lang="en-US"/>
          </a:p>
          <a:p>
            <a:r>
              <a:rPr lang="en-US"/>
              <a:t>https://jilworldwide.org/donate/</a:t>
            </a:r>
            <a:endParaRPr lang="en-US"/>
          </a:p>
          <a:p>
            <a:r>
              <a:rPr lang="en-PH" altLang="en-US"/>
              <a:t>BANK DETAILS</a:t>
            </a:r>
            <a:endParaRPr lang="en-PH" altLang="en-US"/>
          </a:p>
          <a:p>
            <a:r>
              <a:rPr lang="en-PH" altLang="en-US"/>
              <a:t>BPI 9774620010</a:t>
            </a:r>
            <a:endParaRPr lang="en-PH" altLang="en-US"/>
          </a:p>
          <a:p>
            <a:r>
              <a:rPr lang="en-PH" altLang="en-US"/>
              <a:t>HIS GRACE CHURCH</a:t>
            </a:r>
            <a:endParaRPr lang="en-PH" altLang="en-US"/>
          </a:p>
          <a:p>
            <a:endParaRPr lang="en-PH" altLang="en-US"/>
          </a:p>
        </p:txBody>
      </p:sp>
      <p:sp>
        <p:nvSpPr>
          <p:cNvPr id="4" name="Content Placeholder 3"/>
          <p:cNvSpPr>
            <a:spLocks noGrp="1"/>
          </p:cNvSpPr>
          <p:nvPr>
            <p:ph sz="half" idx="2"/>
          </p:nvPr>
        </p:nvSpPr>
        <p:spPr>
          <a:xfrm>
            <a:off x="6172200" y="1299845"/>
            <a:ext cx="5181600" cy="4351338"/>
          </a:xfrm>
        </p:spPr>
        <p:txBody>
          <a:bodyPr>
            <a:normAutofit fontScale="80000"/>
          </a:bodyPr>
          <a:p>
            <a:pPr marL="0" lvl="1" indent="0">
              <a:buNone/>
            </a:pPr>
            <a:r>
              <a:rPr lang="en-US" sz="2800">
                <a:sym typeface="+mn-ea"/>
              </a:rPr>
              <a:t>-gift amount</a:t>
            </a:r>
            <a:endParaRPr lang="en-US" sz="2800"/>
          </a:p>
          <a:p>
            <a:pPr marL="0" lvl="1" indent="0">
              <a:buNone/>
            </a:pPr>
            <a:r>
              <a:rPr lang="en-US" sz="2800">
                <a:sym typeface="+mn-ea"/>
              </a:rPr>
              <a:t>-payment method</a:t>
            </a:r>
            <a:endParaRPr lang="en-US" sz="2800"/>
          </a:p>
          <a:p>
            <a:pPr marL="0" lvl="1" indent="0">
              <a:buNone/>
            </a:pPr>
            <a:r>
              <a:rPr lang="en-US" sz="2800">
                <a:sym typeface="+mn-ea"/>
              </a:rPr>
              <a:t>	-GCASH</a:t>
            </a:r>
            <a:endParaRPr lang="en-US" sz="2800"/>
          </a:p>
          <a:p>
            <a:pPr marL="0" lvl="1" indent="0">
              <a:buNone/>
            </a:pPr>
            <a:r>
              <a:rPr lang="en-US" sz="2800">
                <a:sym typeface="+mn-ea"/>
              </a:rPr>
              <a:t>	-Bank to bank</a:t>
            </a:r>
            <a:endParaRPr lang="en-US" sz="2800"/>
          </a:p>
          <a:p>
            <a:pPr marL="0" lvl="1" indent="0">
              <a:buNone/>
            </a:pPr>
            <a:r>
              <a:rPr lang="en-US" sz="2800">
                <a:sym typeface="+mn-ea"/>
              </a:rPr>
              <a:t>	-Paymaya</a:t>
            </a:r>
            <a:endParaRPr lang="en-US" sz="2800"/>
          </a:p>
          <a:p>
            <a:pPr marL="0" lvl="1" indent="0">
              <a:buNone/>
            </a:pPr>
            <a:r>
              <a:rPr lang="en-US" sz="2800">
                <a:sym typeface="+mn-ea"/>
              </a:rPr>
              <a:t>-upload photo of reference number</a:t>
            </a:r>
            <a:endParaRPr lang="en-US" sz="2800"/>
          </a:p>
          <a:p>
            <a:pPr marL="0" lvl="1" indent="0">
              <a:buNone/>
            </a:pPr>
            <a:r>
              <a:rPr lang="en-US" sz="2800">
                <a:sym typeface="+mn-ea"/>
              </a:rPr>
              <a:t>-pay now</a:t>
            </a:r>
            <a:endParaRPr lang="en-US" sz="2800"/>
          </a:p>
          <a:p>
            <a:pPr marL="0" lvl="1" indent="0">
              <a:buNone/>
            </a:pPr>
            <a:endParaRPr lang="en-US" sz="2800" b="1"/>
          </a:p>
          <a:p>
            <a:pPr marL="0" lvl="1" indent="0">
              <a:buNone/>
            </a:pPr>
            <a:r>
              <a:rPr lang="en-US" sz="2800">
                <a:sym typeface="+mn-ea"/>
              </a:rPr>
              <a:t>redirect to “Thank you for your donation. Please wait for the email of our customer service once the transaction was verified. God Bless”</a:t>
            </a:r>
            <a:endParaRPr lang="en-US" sz="2800" b="1"/>
          </a:p>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sp>
        <p:nvSpPr>
          <p:cNvPr id="9" name="Rectangles 8"/>
          <p:cNvSpPr/>
          <p:nvPr/>
        </p:nvSpPr>
        <p:spPr>
          <a:xfrm>
            <a:off x="928370" y="0"/>
            <a:ext cx="10464800" cy="6858000"/>
          </a:xfrm>
          <a:prstGeom prst="rect">
            <a:avLst/>
          </a:prstGeom>
          <a:solidFill>
            <a:srgbClr val="2B6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4292600" y="830580"/>
            <a:ext cx="3606800" cy="860425"/>
          </a:xfrm>
          <a:prstGeom prst="rect">
            <a:avLst/>
          </a:prstGeom>
          <a:noFill/>
        </p:spPr>
        <p:txBody>
          <a:bodyPr wrap="square" rtlCol="0">
            <a:spAutoFit/>
          </a:bodyPr>
          <a:p>
            <a:pPr algn="ctr"/>
            <a:r>
              <a:rPr lang="en-US" sz="2500">
                <a:solidFill>
                  <a:schemeClr val="bg1"/>
                </a:solidFill>
                <a:latin typeface="Roboto" panose="02000000000000000000" charset="0"/>
                <a:cs typeface="Roboto" panose="02000000000000000000" charset="0"/>
              </a:rPr>
              <a:t>Give, and you shall</a:t>
            </a:r>
            <a:endParaRPr lang="en-US" sz="2500">
              <a:solidFill>
                <a:schemeClr val="bg1"/>
              </a:solidFill>
              <a:latin typeface="Roboto" panose="02000000000000000000" charset="0"/>
              <a:cs typeface="Roboto" panose="02000000000000000000" charset="0"/>
            </a:endParaRPr>
          </a:p>
          <a:p>
            <a:pPr algn="ctr"/>
            <a:r>
              <a:rPr lang="en-US" sz="2500">
                <a:solidFill>
                  <a:schemeClr val="bg1"/>
                </a:solidFill>
                <a:latin typeface="Roboto" panose="02000000000000000000" charset="0"/>
                <a:cs typeface="Roboto" panose="02000000000000000000" charset="0"/>
              </a:rPr>
              <a:t>Receive</a:t>
            </a:r>
            <a:endParaRPr lang="en-US" sz="2500">
              <a:solidFill>
                <a:schemeClr val="bg1"/>
              </a:solidFill>
              <a:latin typeface="Roboto" panose="02000000000000000000" charset="0"/>
              <a:cs typeface="Roboto" panose="02000000000000000000" charset="0"/>
            </a:endParaRPr>
          </a:p>
        </p:txBody>
      </p:sp>
      <p:sp>
        <p:nvSpPr>
          <p:cNvPr id="10" name="Text Box 9"/>
          <p:cNvSpPr txBox="1"/>
          <p:nvPr/>
        </p:nvSpPr>
        <p:spPr>
          <a:xfrm>
            <a:off x="3620770" y="1637665"/>
            <a:ext cx="5000625" cy="706755"/>
          </a:xfrm>
          <a:prstGeom prst="rect">
            <a:avLst/>
          </a:prstGeom>
          <a:noFill/>
        </p:spPr>
        <p:txBody>
          <a:bodyPr wrap="square" rtlCol="0">
            <a:spAutoFit/>
          </a:bodyPr>
          <a:p>
            <a:pPr algn="ctr"/>
            <a:r>
              <a:rPr lang="en-US" sz="1000">
                <a:solidFill>
                  <a:schemeClr val="bg1"/>
                </a:solidFill>
                <a:latin typeface="Roboto" panose="02000000000000000000" charset="0"/>
                <a:cs typeface="Roboto" panose="02000000000000000000" charset="0"/>
              </a:rPr>
              <a:t>“Give, and it will be given to you. A good measure, pressed down, shaken together and running over, will be poured into your lap.</a:t>
            </a:r>
            <a:endParaRPr lang="en-US" sz="1000">
              <a:solidFill>
                <a:schemeClr val="bg1"/>
              </a:solidFill>
              <a:latin typeface="Roboto" panose="02000000000000000000" charset="0"/>
              <a:cs typeface="Roboto" panose="02000000000000000000" charset="0"/>
            </a:endParaRPr>
          </a:p>
          <a:p>
            <a:pPr algn="ctr"/>
            <a:r>
              <a:rPr lang="en-US" sz="1000">
                <a:solidFill>
                  <a:schemeClr val="bg1"/>
                </a:solidFill>
                <a:latin typeface="Roboto" panose="02000000000000000000" charset="0"/>
                <a:cs typeface="Roboto" panose="02000000000000000000" charset="0"/>
              </a:rPr>
              <a:t>For with the measure you use, it will be measured to you.”</a:t>
            </a:r>
            <a:endParaRPr lang="en-US" sz="1000">
              <a:solidFill>
                <a:schemeClr val="bg1"/>
              </a:solidFill>
              <a:latin typeface="Roboto" panose="02000000000000000000" charset="0"/>
              <a:cs typeface="Roboto" panose="02000000000000000000" charset="0"/>
            </a:endParaRPr>
          </a:p>
          <a:p>
            <a:pPr algn="ctr"/>
            <a:r>
              <a:rPr lang="en-US" sz="1000">
                <a:solidFill>
                  <a:schemeClr val="bg1"/>
                </a:solidFill>
                <a:latin typeface="Roboto" panose="02000000000000000000" charset="0"/>
                <a:cs typeface="Roboto" panose="02000000000000000000" charset="0"/>
              </a:rPr>
              <a:t>Luke 6:38 NIV</a:t>
            </a:r>
            <a:endParaRPr lang="en-US" sz="1000">
              <a:solidFill>
                <a:schemeClr val="bg1"/>
              </a:solidFill>
              <a:latin typeface="Roboto" panose="02000000000000000000" charset="0"/>
              <a:cs typeface="Roboto" panose="02000000000000000000" charset="0"/>
            </a:endParaRPr>
          </a:p>
        </p:txBody>
      </p:sp>
      <p:grpSp>
        <p:nvGrpSpPr>
          <p:cNvPr id="39" name="Group 38"/>
          <p:cNvGrpSpPr/>
          <p:nvPr/>
        </p:nvGrpSpPr>
        <p:grpSpPr>
          <a:xfrm>
            <a:off x="3115310" y="2997200"/>
            <a:ext cx="6316980" cy="2796540"/>
            <a:chOff x="5178" y="3936"/>
            <a:chExt cx="9948" cy="4404"/>
          </a:xfrm>
        </p:grpSpPr>
        <p:grpSp>
          <p:nvGrpSpPr>
            <p:cNvPr id="34" name="Group 33"/>
            <p:cNvGrpSpPr/>
            <p:nvPr/>
          </p:nvGrpSpPr>
          <p:grpSpPr>
            <a:xfrm>
              <a:off x="10722" y="4301"/>
              <a:ext cx="3341" cy="3483"/>
              <a:chOff x="9858" y="4301"/>
              <a:chExt cx="3341" cy="3483"/>
            </a:xfrm>
          </p:grpSpPr>
          <p:sp>
            <p:nvSpPr>
              <p:cNvPr id="12" name="Text Box 11"/>
              <p:cNvSpPr txBox="1"/>
              <p:nvPr/>
            </p:nvSpPr>
            <p:spPr>
              <a:xfrm>
                <a:off x="10977" y="7434"/>
                <a:ext cx="1134" cy="350"/>
              </a:xfrm>
              <a:prstGeom prst="rect">
                <a:avLst/>
              </a:prstGeom>
              <a:solidFill>
                <a:schemeClr val="bg1"/>
              </a:solidFill>
              <a:ln w="6350">
                <a:solidFill>
                  <a:schemeClr val="bg1"/>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US" altLang="en-PH" sz="800" b="1" kern="100">
                    <a:solidFill>
                      <a:srgbClr val="2B608A"/>
                    </a:solidFill>
                    <a:latin typeface="Roboto" panose="02000000000000000000" charset="0"/>
                    <a:ea typeface="SimSun" panose="02010600030101010101" pitchFamily="2" charset="-122"/>
                    <a:cs typeface="Roboto" panose="02000000000000000000" charset="0"/>
                    <a:sym typeface="Times New Roman" panose="02020603050405020304"/>
                  </a:rPr>
                  <a:t>PAY NOW</a:t>
                </a:r>
                <a:endParaRPr lang="en-US" altLang="en-PH" sz="800" b="1" kern="100">
                  <a:solidFill>
                    <a:srgbClr val="2B608A"/>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15" name="Text Box 14"/>
              <p:cNvSpPr txBox="1"/>
              <p:nvPr/>
            </p:nvSpPr>
            <p:spPr>
              <a:xfrm>
                <a:off x="10320" y="5576"/>
                <a:ext cx="2304" cy="283"/>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rPr>
                  <a:t>Payment Method</a:t>
                </a:r>
                <a:endPar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endParaRPr>
              </a:p>
            </p:txBody>
          </p:sp>
          <p:grpSp>
            <p:nvGrpSpPr>
              <p:cNvPr id="13" name="Group 12"/>
              <p:cNvGrpSpPr/>
              <p:nvPr/>
            </p:nvGrpSpPr>
            <p:grpSpPr>
              <a:xfrm>
                <a:off x="9858" y="6010"/>
                <a:ext cx="1484" cy="282"/>
                <a:chOff x="7266" y="4202"/>
                <a:chExt cx="1484" cy="282"/>
              </a:xfrm>
            </p:grpSpPr>
            <p:sp>
              <p:nvSpPr>
                <p:cNvPr id="16" name="Text Box 15"/>
                <p:cNvSpPr txBox="1"/>
                <p:nvPr/>
              </p:nvSpPr>
              <p:spPr>
                <a:xfrm>
                  <a:off x="7266" y="4202"/>
                  <a:ext cx="1485" cy="283"/>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rPr>
                    <a:t>Gcash</a:t>
                  </a:r>
                  <a:endPar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18" name="Oval 17"/>
                <p:cNvSpPr/>
                <p:nvPr/>
              </p:nvSpPr>
              <p:spPr>
                <a:xfrm>
                  <a:off x="7482" y="4293"/>
                  <a:ext cx="162" cy="174"/>
                </a:xfrm>
                <a:prstGeom prst="ellipse">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bg1"/>
                    </a:solidFill>
                  </a:endParaRPr>
                </a:p>
              </p:txBody>
            </p:sp>
          </p:grpSp>
          <p:sp>
            <p:nvSpPr>
              <p:cNvPr id="20" name="Text Box 19"/>
              <p:cNvSpPr txBox="1"/>
              <p:nvPr/>
            </p:nvSpPr>
            <p:spPr>
              <a:xfrm>
                <a:off x="9902" y="6897"/>
                <a:ext cx="3097" cy="337"/>
              </a:xfrm>
              <a:prstGeom prst="rect">
                <a:avLst/>
              </a:prstGeom>
              <a:noFill/>
              <a:ln>
                <a:solidFill>
                  <a:schemeClr val="bg1"/>
                </a:solidFill>
              </a:ln>
              <a:extLst>
                <a:ext uri="{909E8E84-426E-40DD-AFC4-6F175D3DCCD1}">
                  <a14:hiddenFill xmlns:a14="http://schemas.microsoft.com/office/drawing/2010/main">
                    <a:solidFill>
                      <a:srgbClr val="F7F7F7"/>
                    </a:solidFill>
                  </a14:hiddenFill>
                </a:ext>
              </a:extLst>
            </p:spPr>
            <p:txBody>
              <a:bodyPr wrap="square" rtlCol="0">
                <a:spAutoFit/>
              </a:bodyPr>
              <a:p>
                <a:pPr algn="ctr"/>
                <a:r>
                  <a:rPr lang="en-US" altLang="en-PH" sz="800">
                    <a:ln>
                      <a:noFill/>
                    </a:ln>
                    <a:solidFill>
                      <a:schemeClr val="bg1"/>
                    </a:solidFill>
                  </a:rPr>
                  <a:t>file upload</a:t>
                </a:r>
                <a:endParaRPr lang="en-US" altLang="en-PH" sz="800">
                  <a:ln>
                    <a:noFill/>
                  </a:ln>
                  <a:solidFill>
                    <a:schemeClr val="bg1"/>
                  </a:solidFill>
                </a:endParaRPr>
              </a:p>
            </p:txBody>
          </p:sp>
          <p:sp>
            <p:nvSpPr>
              <p:cNvPr id="24" name="Text Box 23"/>
              <p:cNvSpPr txBox="1"/>
              <p:nvPr/>
            </p:nvSpPr>
            <p:spPr>
              <a:xfrm>
                <a:off x="10003" y="6527"/>
                <a:ext cx="3119" cy="283"/>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rPr>
                  <a:t>Upload Photo of Reference Number</a:t>
                </a:r>
                <a:endPar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endParaRPr>
              </a:p>
            </p:txBody>
          </p:sp>
          <p:grpSp>
            <p:nvGrpSpPr>
              <p:cNvPr id="14" name="Group 13"/>
              <p:cNvGrpSpPr/>
              <p:nvPr/>
            </p:nvGrpSpPr>
            <p:grpSpPr>
              <a:xfrm>
                <a:off x="11666" y="6004"/>
                <a:ext cx="1533" cy="283"/>
                <a:chOff x="7482" y="4214"/>
                <a:chExt cx="1533" cy="283"/>
              </a:xfrm>
            </p:grpSpPr>
            <p:sp>
              <p:nvSpPr>
                <p:cNvPr id="23" name="Text Box 22"/>
                <p:cNvSpPr txBox="1"/>
                <p:nvPr/>
              </p:nvSpPr>
              <p:spPr>
                <a:xfrm>
                  <a:off x="7530" y="4214"/>
                  <a:ext cx="1485" cy="283"/>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rPr>
                    <a:t>Bank Transfer</a:t>
                  </a:r>
                  <a:endPar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25" name="Oval 24"/>
                <p:cNvSpPr/>
                <p:nvPr/>
              </p:nvSpPr>
              <p:spPr>
                <a:xfrm>
                  <a:off x="7482" y="4293"/>
                  <a:ext cx="162" cy="174"/>
                </a:xfrm>
                <a:prstGeom prst="ellipse">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bg1"/>
                    </a:solidFill>
                  </a:endParaRPr>
                </a:p>
              </p:txBody>
            </p:sp>
          </p:grpSp>
          <p:sp>
            <p:nvSpPr>
              <p:cNvPr id="32" name="Text Box 31"/>
              <p:cNvSpPr txBox="1"/>
              <p:nvPr/>
            </p:nvSpPr>
            <p:spPr>
              <a:xfrm>
                <a:off x="9990" y="4301"/>
                <a:ext cx="3000" cy="283"/>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rPr>
                  <a:t>Gift Amount</a:t>
                </a:r>
                <a:endPar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33" name="Text Box 32"/>
              <p:cNvSpPr txBox="1"/>
              <p:nvPr/>
            </p:nvSpPr>
            <p:spPr>
              <a:xfrm>
                <a:off x="9952" y="4701"/>
                <a:ext cx="3076" cy="434"/>
              </a:xfrm>
              <a:prstGeom prst="rect">
                <a:avLst/>
              </a:prstGeom>
              <a:noFill/>
              <a:ln>
                <a:solidFill>
                  <a:schemeClr val="bg1"/>
                </a:solidFill>
              </a:ln>
              <a:extLst>
                <a:ext uri="{909E8E84-426E-40DD-AFC4-6F175D3DCCD1}">
                  <a14:hiddenFill xmlns:a14="http://schemas.microsoft.com/office/drawing/2010/main">
                    <a:solidFill>
                      <a:srgbClr val="F7F7F7"/>
                    </a:solidFill>
                  </a14:hiddenFill>
                </a:ext>
              </a:extLst>
            </p:spPr>
            <p:txBody>
              <a:bodyPr wrap="square" rtlCol="0">
                <a:spAutoFit/>
              </a:bodyPr>
              <a:p>
                <a:endParaRPr lang="en-US" sz="1200">
                  <a:ln>
                    <a:solidFill>
                      <a:sysClr val="windowText" lastClr="000000"/>
                    </a:solidFill>
                  </a:ln>
                  <a:solidFill>
                    <a:schemeClr val="bg1"/>
                  </a:solidFill>
                </a:endParaRPr>
              </a:p>
            </p:txBody>
          </p:sp>
        </p:grpSp>
        <p:sp>
          <p:nvSpPr>
            <p:cNvPr id="35" name="Text Box 34"/>
            <p:cNvSpPr txBox="1"/>
            <p:nvPr/>
          </p:nvSpPr>
          <p:spPr>
            <a:xfrm>
              <a:off x="5870" y="4709"/>
              <a:ext cx="3000" cy="283"/>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rPr>
                <a:t>Payment Details</a:t>
              </a:r>
              <a:endPar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endPar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endPar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r>
                <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rPr>
                <a:t>Bank of the Philippine Islands</a:t>
              </a:r>
              <a:endPar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r>
                <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rPr>
                <a:t>MacArthur Highway, Tabing Ilog, Marilao, Bulacan Branch</a:t>
              </a:r>
              <a:endPar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r>
                <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rPr>
                <a:t>Zip Code 3019</a:t>
              </a:r>
              <a:endPar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endPar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endPar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r>
                <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rPr>
                <a:t>Account Name: His Grace Church</a:t>
              </a:r>
              <a:endPar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r>
                <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rPr>
                <a:t>Current Account No.:</a:t>
              </a:r>
              <a:endPar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r>
                <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rPr>
                <a:t>0643-1276-87</a:t>
              </a:r>
              <a:endPar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r>
                <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rPr>
                <a:t>Swift Code: BOPIPHMM</a:t>
              </a:r>
              <a:endParaRPr lang="en-US" altLang="en-PH" sz="800" kern="100">
                <a:solidFill>
                  <a:schemeClr val="bg1"/>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38" name="Rectangles 37"/>
            <p:cNvSpPr/>
            <p:nvPr/>
          </p:nvSpPr>
          <p:spPr>
            <a:xfrm>
              <a:off x="5178" y="3936"/>
              <a:ext cx="9948" cy="4404"/>
            </a:xfrm>
            <a:prstGeom prst="rect">
              <a:avLst/>
            </a:prstGeom>
            <a:noFill/>
            <a:ln w="76200">
              <a:solidFill>
                <a:schemeClr val="bg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EVENTS page</a:t>
            </a:r>
            <a:endParaRPr lang="en-US"/>
          </a:p>
        </p:txBody>
      </p:sp>
      <p:sp>
        <p:nvSpPr>
          <p:cNvPr id="3" name="Content Placeholder 2"/>
          <p:cNvSpPr>
            <a:spLocks noGrp="1"/>
          </p:cNvSpPr>
          <p:nvPr>
            <p:ph sz="half" idx="1"/>
          </p:nvPr>
        </p:nvSpPr>
        <p:spPr/>
        <p:txBody>
          <a:bodyPr/>
          <a:p>
            <a:r>
              <a:rPr lang="en-PH" altLang="en-US"/>
              <a:t>COVID CONTACT TRACING FORM&gt;BOOKING PAGE(W/SEAT RESERVATION&gt;REDIRECT TO MY BOOKED  EVENTS</a:t>
            </a:r>
            <a:endParaRPr lang="en-PH"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321945"/>
            <a:ext cx="10739120" cy="6221095"/>
          </a:xfrm>
        </p:spPr>
        <p:txBody>
          <a:bodyPr>
            <a:normAutofit fontScale="55000"/>
          </a:bodyPr>
          <a:p>
            <a:pPr marL="0" indent="0">
              <a:buNone/>
            </a:pPr>
            <a:r>
              <a:rPr lang="en-US">
                <a:sym typeface="+mn-ea"/>
              </a:rPr>
              <a:t>5. </a:t>
            </a:r>
            <a:r>
              <a:rPr lang="en-US" b="1">
                <a:sym typeface="+mn-ea"/>
              </a:rPr>
              <a:t>EVENTS</a:t>
            </a:r>
            <a:endParaRPr lang="en-US"/>
          </a:p>
          <a:p>
            <a:pPr marL="0" indent="0">
              <a:buNone/>
            </a:pPr>
            <a:r>
              <a:rPr lang="en-US">
                <a:sym typeface="+mn-ea"/>
              </a:rPr>
              <a:t>-Attend Service</a:t>
            </a:r>
            <a:endParaRPr lang="en-US">
              <a:sym typeface="+mn-ea"/>
            </a:endParaRPr>
          </a:p>
          <a:p>
            <a:pPr marL="0" indent="0">
              <a:buNone/>
            </a:pPr>
            <a:r>
              <a:rPr lang="en-US">
                <a:sym typeface="+mn-ea"/>
              </a:rPr>
              <a:t>	-</a:t>
            </a:r>
            <a:r>
              <a:rPr lang="en-US" b="1" i="1">
                <a:sym typeface="+mn-ea"/>
              </a:rPr>
              <a:t>COVID-19 Contact Tracing Form</a:t>
            </a:r>
            <a:r>
              <a:rPr lang="en-US">
                <a:sym typeface="+mn-ea"/>
              </a:rPr>
              <a:t> (the </a:t>
            </a:r>
            <a:r>
              <a:rPr lang="en-US" b="1">
                <a:sym typeface="+mn-ea"/>
              </a:rPr>
              <a:t>user cannot book anymore</a:t>
            </a:r>
            <a:r>
              <a:rPr lang="en-US">
                <a:sym typeface="+mn-ea"/>
              </a:rPr>
              <a:t> if he/she stated yes in any questions in contact tracin form. this is for safety purposes)  </a:t>
            </a:r>
            <a:endParaRPr lang="en-US"/>
          </a:p>
          <a:p>
            <a:pPr marL="0" indent="0">
              <a:buNone/>
            </a:pPr>
            <a:r>
              <a:rPr lang="en-US">
                <a:sym typeface="+mn-ea"/>
              </a:rPr>
              <a:t>	-redirect to</a:t>
            </a:r>
            <a:r>
              <a:rPr lang="en-US" b="1">
                <a:sym typeface="+mn-ea"/>
              </a:rPr>
              <a:t> service type </a:t>
            </a:r>
            <a:r>
              <a:rPr lang="en-US">
                <a:sym typeface="+mn-ea"/>
              </a:rPr>
              <a:t>(1st Service Sunday, 2nd Service Sunday,  Midweek Bible Study(wednesday),</a:t>
            </a:r>
            <a:r>
              <a:rPr lang="en-US" b="1">
                <a:sym typeface="+mn-ea"/>
              </a:rPr>
              <a:t> service date</a:t>
            </a:r>
            <a:r>
              <a:rPr lang="en-US">
                <a:sym typeface="+mn-ea"/>
              </a:rPr>
              <a:t>  (every sunday and wed only, it would appear when clicked like a calendar widget in which sunday and wed are only clickable )</a:t>
            </a:r>
            <a:endParaRPr lang="en-US"/>
          </a:p>
          <a:p>
            <a:pPr marL="0" indent="0">
              <a:buNone/>
            </a:pPr>
            <a:r>
              <a:rPr lang="en-US">
                <a:sym typeface="+mn-ea"/>
              </a:rPr>
              <a:t>note: </a:t>
            </a:r>
            <a:r>
              <a:rPr lang="en-US" b="1">
                <a:sym typeface="+mn-ea"/>
              </a:rPr>
              <a:t>booking is only for the registered user so one is to one only.</a:t>
            </a:r>
            <a:r>
              <a:rPr lang="en-US">
                <a:sym typeface="+mn-ea"/>
              </a:rPr>
              <a:t> once the quota for a service is met, the user cannot book anymore. And will be shown an "attention box" stating she/he cannot book already. Try other schedule or service.</a:t>
            </a:r>
            <a:endParaRPr lang="en-US"/>
          </a:p>
          <a:p>
            <a:pPr marL="0" indent="0">
              <a:buNone/>
            </a:pPr>
            <a:r>
              <a:rPr lang="en-US">
                <a:sym typeface="+mn-ea"/>
              </a:rPr>
              <a:t>	-</a:t>
            </a:r>
            <a:r>
              <a:rPr lang="en-US" b="1">
                <a:sym typeface="+mn-ea"/>
              </a:rPr>
              <a:t>seat selection</a:t>
            </a:r>
            <a:r>
              <a:rPr lang="en-US">
                <a:sym typeface="+mn-ea"/>
              </a:rPr>
              <a:t> (50 seats capacity for congregation/members then 20 for the church workers/pastor etc., same as your cinema seat booking, where the user can select unoccupied seats and see what seats are booked already, it has symbols for who will seat there, color coding: P for pastor (grey box), CW for church workers (grey box), blue colored box for congregations (unoccupied), red for occupied, it has js that when hovered, color will change. </a:t>
            </a:r>
            <a:endParaRPr lang="en-US"/>
          </a:p>
          <a:p>
            <a:pPr marL="0" indent="0">
              <a:buNone/>
            </a:pPr>
            <a:r>
              <a:rPr lang="en-US">
                <a:sym typeface="+mn-ea"/>
              </a:rPr>
              <a:t>	-after reservation, “thank you for registering for (service type, day, date,seat number for example: 1st Sunday Service, Sunday, May 30, 2021, A5 ). please print or take a screenshot of this so you can have a hard copy of the reservation. model 6?</a:t>
            </a:r>
            <a:endParaRPr lang="en-US"/>
          </a:p>
          <a:p>
            <a:pPr marL="0" indent="0">
              <a:buNone/>
            </a:pPr>
            <a:r>
              <a:rPr lang="en-US">
                <a:sym typeface="+mn-ea"/>
              </a:rPr>
              <a:t>	-a confirmation has been </a:t>
            </a:r>
            <a:r>
              <a:rPr lang="en-US" b="1">
                <a:sym typeface="+mn-ea"/>
              </a:rPr>
              <a:t>sent to (email)”</a:t>
            </a:r>
            <a:r>
              <a:rPr lang="en-US">
                <a:sym typeface="+mn-ea"/>
              </a:rPr>
              <a:t> (if qr code is possible it is much welcome but im afraid if i can explain it to my professor hehe, or maybe payment may go up higher)</a:t>
            </a:r>
            <a:endParaRPr lang="en-US"/>
          </a:p>
          <a:p>
            <a:pPr marL="0" indent="0">
              <a:buNone/>
            </a:pPr>
            <a:r>
              <a:rPr lang="en-US">
                <a:sym typeface="+mn-ea"/>
              </a:rPr>
              <a:t>what he/she may see in email is the service summary, service date, full name, seat number</a:t>
            </a:r>
            <a:endParaRPr lang="en-US">
              <a:sym typeface="+mn-ea"/>
            </a:endParaRPr>
          </a:p>
          <a:p>
            <a:pPr marL="0" indent="0">
              <a:buNone/>
            </a:pPr>
            <a:endParaRPr lang="en-US"/>
          </a:p>
          <a:p>
            <a:pPr marL="0" indent="0">
              <a:buNone/>
            </a:pPr>
            <a:r>
              <a:rPr lang="en-US">
                <a:sym typeface="+mn-ea"/>
              </a:rPr>
              <a:t>after that, under events page, he/she will saw this</a:t>
            </a:r>
            <a:endParaRPr lang="en-US"/>
          </a:p>
          <a:p>
            <a:pPr marL="0" indent="0">
              <a:buNone/>
            </a:pPr>
            <a:r>
              <a:rPr lang="en-US">
                <a:sym typeface="+mn-ea"/>
              </a:rPr>
              <a:t>	-</a:t>
            </a:r>
            <a:r>
              <a:rPr lang="en-US" b="1">
                <a:sym typeface="+mn-ea"/>
              </a:rPr>
              <a:t>your booked events</a:t>
            </a:r>
            <a:endParaRPr lang="en-US" b="1"/>
          </a:p>
          <a:p>
            <a:pPr marL="0" indent="0">
              <a:buNone/>
            </a:pPr>
            <a:r>
              <a:rPr lang="en-US">
                <a:sym typeface="+mn-ea"/>
              </a:rPr>
              <a:t>	(in which he/she can cancel, edit) model 8</a:t>
            </a:r>
            <a:endParaRPr lang="en-US"/>
          </a:p>
          <a:p>
            <a:pPr marL="0" indent="0">
              <a:buNone/>
            </a:pPr>
            <a:endParaRPr lang="en-US"/>
          </a:p>
          <a:p>
            <a:pPr marL="0" indent="0">
              <a:buNone/>
            </a:pP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Rectangles 5"/>
          <p:cNvSpPr/>
          <p:nvPr/>
        </p:nvSpPr>
        <p:spPr>
          <a:xfrm>
            <a:off x="589280" y="1061085"/>
            <a:ext cx="10464800" cy="9960610"/>
          </a:xfrm>
          <a:prstGeom prst="rect">
            <a:avLst/>
          </a:prstGeom>
          <a:solidFill>
            <a:srgbClr val="2B6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itle 1"/>
          <p:cNvSpPr>
            <a:spLocks noGrp="1"/>
          </p:cNvSpPr>
          <p:nvPr>
            <p:ph type="title"/>
          </p:nvPr>
        </p:nvSpPr>
        <p:spPr>
          <a:xfrm>
            <a:off x="157480" y="-132715"/>
            <a:ext cx="10515600" cy="1325563"/>
          </a:xfrm>
        </p:spPr>
        <p:txBody>
          <a:bodyPr/>
          <a:p>
            <a:r>
              <a:rPr lang="en-PH" altLang="en-US"/>
              <a:t>COVID-19 CONTACT TRACING FORM</a:t>
            </a:r>
            <a:endParaRPr lang="en-PH" altLang="en-US"/>
          </a:p>
        </p:txBody>
      </p:sp>
      <p:sp>
        <p:nvSpPr>
          <p:cNvPr id="8" name="Rectangles 7"/>
          <p:cNvSpPr/>
          <p:nvPr/>
        </p:nvSpPr>
        <p:spPr>
          <a:xfrm>
            <a:off x="2564765" y="1325245"/>
            <a:ext cx="6391275" cy="9697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3"/>
          <p:cNvSpPr txBox="1"/>
          <p:nvPr/>
        </p:nvSpPr>
        <p:spPr>
          <a:xfrm>
            <a:off x="4098925" y="1843405"/>
            <a:ext cx="3445510" cy="32575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1500" b="1"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COVID-19 CONTACT TRACING FORM</a:t>
            </a:r>
            <a:endParaRPr lang="en-PH" altLang="en-US" sz="1500" b="1"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13" name="Rectangles 12"/>
          <p:cNvSpPr/>
          <p:nvPr/>
        </p:nvSpPr>
        <p:spPr>
          <a:xfrm>
            <a:off x="2565400" y="2823845"/>
            <a:ext cx="6390640" cy="741045"/>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7954645" y="10459720"/>
            <a:ext cx="583565" cy="275590"/>
          </a:xfrm>
          <a:prstGeom prst="rect">
            <a:avLst/>
          </a:prstGeom>
          <a:solidFill>
            <a:srgbClr val="1C68A2"/>
          </a:solidFill>
          <a:ln>
            <a:solidFill>
              <a:schemeClr val="bg2">
                <a:lumMod val="90000"/>
              </a:schemeClr>
            </a:solidFill>
          </a:ln>
        </p:spPr>
        <p:txBody>
          <a:bodyPr wrap="square" rtlCol="0">
            <a:spAutoFit/>
          </a:bodyPr>
          <a:p>
            <a:r>
              <a:rPr lang="en-PH" altLang="en-US" sz="1200">
                <a:ln>
                  <a:noFill/>
                </a:ln>
                <a:solidFill>
                  <a:schemeClr val="bg1"/>
                </a:solidFill>
                <a:latin typeface="Roboto" panose="02000000000000000000" charset="0"/>
                <a:cs typeface="Roboto" panose="02000000000000000000" charset="0"/>
              </a:rPr>
              <a:t>NEXT</a:t>
            </a:r>
            <a:endParaRPr lang="en-PH" altLang="en-US" sz="1200">
              <a:ln>
                <a:noFill/>
              </a:ln>
              <a:solidFill>
                <a:schemeClr val="bg1"/>
              </a:solidFill>
              <a:latin typeface="Roboto" panose="02000000000000000000" charset="0"/>
              <a:cs typeface="Roboto" panose="02000000000000000000" charset="0"/>
            </a:endParaRPr>
          </a:p>
        </p:txBody>
      </p:sp>
      <p:sp>
        <p:nvSpPr>
          <p:cNvPr id="21" name="Text Box 20"/>
          <p:cNvSpPr txBox="1"/>
          <p:nvPr/>
        </p:nvSpPr>
        <p:spPr>
          <a:xfrm>
            <a:off x="3954145" y="2974340"/>
            <a:ext cx="3613150" cy="2711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Did you interacted with someone who has been confirmed with COVID-19?</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5" name="Text Box 4"/>
          <p:cNvSpPr txBox="1"/>
          <p:nvPr/>
        </p:nvSpPr>
        <p:spPr>
          <a:xfrm>
            <a:off x="3692525" y="2169160"/>
            <a:ext cx="4068445" cy="17843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Please answer with all honesty for the safety of the entire attendees</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*Required</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15" name="Text Box 14"/>
          <p:cNvSpPr txBox="1"/>
          <p:nvPr/>
        </p:nvSpPr>
        <p:spPr>
          <a:xfrm>
            <a:off x="3979545" y="3293745"/>
            <a:ext cx="3613150" cy="2711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Yes	No</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16" name="Oval 15"/>
          <p:cNvSpPr/>
          <p:nvPr/>
        </p:nvSpPr>
        <p:spPr>
          <a:xfrm>
            <a:off x="4988560" y="3328035"/>
            <a:ext cx="121920" cy="12192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Oval 16"/>
          <p:cNvSpPr/>
          <p:nvPr/>
        </p:nvSpPr>
        <p:spPr>
          <a:xfrm>
            <a:off x="5918200" y="3328035"/>
            <a:ext cx="121920" cy="12192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2564765" y="3724910"/>
            <a:ext cx="6390640" cy="741045"/>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3953510" y="3875405"/>
            <a:ext cx="3613150" cy="2711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Did you had a fever, cough, cold, or sore throat in the past 2 weeks?</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20" name="Text Box 19"/>
          <p:cNvSpPr txBox="1"/>
          <p:nvPr/>
        </p:nvSpPr>
        <p:spPr>
          <a:xfrm>
            <a:off x="3978910" y="4194810"/>
            <a:ext cx="3613150" cy="2711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Yes	No</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22" name="Oval 21"/>
          <p:cNvSpPr/>
          <p:nvPr/>
        </p:nvSpPr>
        <p:spPr>
          <a:xfrm>
            <a:off x="4987925" y="4229100"/>
            <a:ext cx="121920" cy="12192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Oval 22"/>
          <p:cNvSpPr/>
          <p:nvPr/>
        </p:nvSpPr>
        <p:spPr>
          <a:xfrm>
            <a:off x="5917565" y="4229100"/>
            <a:ext cx="121920" cy="12192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Rectangles 23"/>
          <p:cNvSpPr/>
          <p:nvPr/>
        </p:nvSpPr>
        <p:spPr>
          <a:xfrm>
            <a:off x="2564765" y="4631690"/>
            <a:ext cx="6390640" cy="741045"/>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3953510" y="4782185"/>
            <a:ext cx="3613150" cy="2711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Have you traveled outside the Philippines in the past 14 days?</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26" name="Text Box 25"/>
          <p:cNvSpPr txBox="1"/>
          <p:nvPr/>
        </p:nvSpPr>
        <p:spPr>
          <a:xfrm>
            <a:off x="3978910" y="5101590"/>
            <a:ext cx="3613150" cy="2711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Yes	No</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27" name="Oval 26"/>
          <p:cNvSpPr/>
          <p:nvPr/>
        </p:nvSpPr>
        <p:spPr>
          <a:xfrm>
            <a:off x="4987925" y="5135880"/>
            <a:ext cx="121920" cy="12192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Oval 27"/>
          <p:cNvSpPr/>
          <p:nvPr/>
        </p:nvSpPr>
        <p:spPr>
          <a:xfrm>
            <a:off x="5917565" y="5135880"/>
            <a:ext cx="121920" cy="12192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Rectangles 33"/>
          <p:cNvSpPr/>
          <p:nvPr/>
        </p:nvSpPr>
        <p:spPr>
          <a:xfrm>
            <a:off x="2565400" y="5525135"/>
            <a:ext cx="6390640" cy="741045"/>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 name="Text Box 34"/>
          <p:cNvSpPr txBox="1"/>
          <p:nvPr/>
        </p:nvSpPr>
        <p:spPr>
          <a:xfrm>
            <a:off x="3954145" y="5675630"/>
            <a:ext cx="3613150" cy="2711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Have you ever been to an area with a high Covid-19 case count?</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36" name="Text Box 35"/>
          <p:cNvSpPr txBox="1"/>
          <p:nvPr/>
        </p:nvSpPr>
        <p:spPr>
          <a:xfrm>
            <a:off x="3979545" y="5995035"/>
            <a:ext cx="3613150" cy="2711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Yes	No</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37" name="Oval 36"/>
          <p:cNvSpPr/>
          <p:nvPr/>
        </p:nvSpPr>
        <p:spPr>
          <a:xfrm>
            <a:off x="4988560" y="6029325"/>
            <a:ext cx="121920" cy="12192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Oval 37"/>
          <p:cNvSpPr/>
          <p:nvPr/>
        </p:nvSpPr>
        <p:spPr>
          <a:xfrm>
            <a:off x="5918200" y="6029325"/>
            <a:ext cx="121920" cy="12192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 name="Rectangles 38"/>
          <p:cNvSpPr/>
          <p:nvPr/>
        </p:nvSpPr>
        <p:spPr>
          <a:xfrm>
            <a:off x="2565400" y="6392545"/>
            <a:ext cx="6390640" cy="294767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Text Box 39"/>
          <p:cNvSpPr txBox="1"/>
          <p:nvPr/>
        </p:nvSpPr>
        <p:spPr>
          <a:xfrm>
            <a:off x="3954145" y="6543040"/>
            <a:ext cx="3613150" cy="2711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Select any symptoms you currently have:</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44" name="Rectangles 43"/>
          <p:cNvSpPr/>
          <p:nvPr/>
        </p:nvSpPr>
        <p:spPr>
          <a:xfrm>
            <a:off x="7007860" y="6934835"/>
            <a:ext cx="121920" cy="1219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Text Box 44"/>
          <p:cNvSpPr txBox="1"/>
          <p:nvPr/>
        </p:nvSpPr>
        <p:spPr>
          <a:xfrm>
            <a:off x="3349625" y="6814185"/>
            <a:ext cx="3027045" cy="2711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No symptoms</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47" name="Rectangles 46"/>
          <p:cNvSpPr/>
          <p:nvPr/>
        </p:nvSpPr>
        <p:spPr>
          <a:xfrm>
            <a:off x="7012940" y="7145655"/>
            <a:ext cx="121920" cy="1219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Text Box 47"/>
          <p:cNvSpPr txBox="1"/>
          <p:nvPr/>
        </p:nvSpPr>
        <p:spPr>
          <a:xfrm>
            <a:off x="3354705" y="7025005"/>
            <a:ext cx="3027045" cy="2711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Cough</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49" name="Rectangles 48"/>
          <p:cNvSpPr/>
          <p:nvPr/>
        </p:nvSpPr>
        <p:spPr>
          <a:xfrm>
            <a:off x="7007860" y="7357745"/>
            <a:ext cx="121920" cy="1219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 name="Text Box 49"/>
          <p:cNvSpPr txBox="1"/>
          <p:nvPr/>
        </p:nvSpPr>
        <p:spPr>
          <a:xfrm>
            <a:off x="3349625" y="7237095"/>
            <a:ext cx="3027045" cy="2711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Fever</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51" name="Rectangles 50"/>
          <p:cNvSpPr/>
          <p:nvPr/>
        </p:nvSpPr>
        <p:spPr>
          <a:xfrm>
            <a:off x="7007860" y="7577455"/>
            <a:ext cx="121920" cy="1219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Text Box 51"/>
          <p:cNvSpPr txBox="1"/>
          <p:nvPr/>
        </p:nvSpPr>
        <p:spPr>
          <a:xfrm>
            <a:off x="3349625" y="7456805"/>
            <a:ext cx="3027045" cy="2711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Headache</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53" name="Rectangles 52"/>
          <p:cNvSpPr/>
          <p:nvPr/>
        </p:nvSpPr>
        <p:spPr>
          <a:xfrm>
            <a:off x="7007860" y="7807960"/>
            <a:ext cx="121920" cy="1219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4" name="Text Box 53"/>
          <p:cNvSpPr txBox="1"/>
          <p:nvPr/>
        </p:nvSpPr>
        <p:spPr>
          <a:xfrm>
            <a:off x="3349625" y="7687310"/>
            <a:ext cx="3027045" cy="2711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Heavy Breathing</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55" name="Rectangles 54"/>
          <p:cNvSpPr/>
          <p:nvPr/>
        </p:nvSpPr>
        <p:spPr>
          <a:xfrm>
            <a:off x="7002780" y="8008620"/>
            <a:ext cx="121920" cy="1219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 name="Text Box 55"/>
          <p:cNvSpPr txBox="1"/>
          <p:nvPr/>
        </p:nvSpPr>
        <p:spPr>
          <a:xfrm>
            <a:off x="3344545" y="7887970"/>
            <a:ext cx="3027045" cy="2711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Sore Throat</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57" name="Rectangles 56"/>
          <p:cNvSpPr/>
          <p:nvPr/>
        </p:nvSpPr>
        <p:spPr>
          <a:xfrm>
            <a:off x="7007860" y="8219440"/>
            <a:ext cx="121920" cy="1219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 name="Text Box 57"/>
          <p:cNvSpPr txBox="1"/>
          <p:nvPr/>
        </p:nvSpPr>
        <p:spPr>
          <a:xfrm>
            <a:off x="3349625" y="8098790"/>
            <a:ext cx="3027045" cy="2711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Diarrhea</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59" name="Rectangles 58"/>
          <p:cNvSpPr/>
          <p:nvPr/>
        </p:nvSpPr>
        <p:spPr>
          <a:xfrm>
            <a:off x="7002780" y="8431530"/>
            <a:ext cx="121920" cy="1219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Text Box 59"/>
          <p:cNvSpPr txBox="1"/>
          <p:nvPr/>
        </p:nvSpPr>
        <p:spPr>
          <a:xfrm>
            <a:off x="3344545" y="8310880"/>
            <a:ext cx="3027045" cy="2711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Loss of Taste/Smell</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61" name="Rectangles 60"/>
          <p:cNvSpPr/>
          <p:nvPr/>
        </p:nvSpPr>
        <p:spPr>
          <a:xfrm>
            <a:off x="7002780" y="8651240"/>
            <a:ext cx="121920" cy="1219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 name="Text Box 61"/>
          <p:cNvSpPr txBox="1"/>
          <p:nvPr/>
        </p:nvSpPr>
        <p:spPr>
          <a:xfrm>
            <a:off x="3344545" y="8530590"/>
            <a:ext cx="3027045" cy="2711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Rash on Skin</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63" name="Rectangles 62"/>
          <p:cNvSpPr/>
          <p:nvPr/>
        </p:nvSpPr>
        <p:spPr>
          <a:xfrm>
            <a:off x="7002780" y="8881745"/>
            <a:ext cx="121920" cy="1219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4" name="Text Box 63"/>
          <p:cNvSpPr txBox="1"/>
          <p:nvPr/>
        </p:nvSpPr>
        <p:spPr>
          <a:xfrm>
            <a:off x="3344545" y="8761095"/>
            <a:ext cx="3027045" cy="2711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Discolouration of Fingers/Toes</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65" name="Rectangles 64"/>
          <p:cNvSpPr/>
          <p:nvPr/>
        </p:nvSpPr>
        <p:spPr>
          <a:xfrm>
            <a:off x="2567305" y="9496425"/>
            <a:ext cx="6390640" cy="741045"/>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6" name="Text Box 65"/>
          <p:cNvSpPr txBox="1"/>
          <p:nvPr/>
        </p:nvSpPr>
        <p:spPr>
          <a:xfrm>
            <a:off x="3956050" y="9637395"/>
            <a:ext cx="3613150" cy="2711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US" sz="800">
                <a:solidFill>
                  <a:srgbClr val="1C68A2"/>
                </a:solidFill>
                <a:sym typeface="+mn-ea"/>
              </a:rPr>
              <a:t>I authorize JIL Church Dasma-Main to retrieve and process the details I have provided herein in relation to the existing COVID-19 control protocol. I understand that my personal information is protected by law under the Data Privacy Act. I certify that all information provided in this form is correct and true.</a:t>
            </a:r>
            <a:endParaRPr lang="en-US" altLang="en-US" sz="800" kern="100">
              <a:solidFill>
                <a:srgbClr val="1C68A2"/>
              </a:solidFill>
              <a:latin typeface="Roboto" panose="02000000000000000000" charset="0"/>
              <a:ea typeface="SimSun" panose="02010600030101010101" pitchFamily="2" charset="-122"/>
              <a:cs typeface="Roboto" panose="02000000000000000000" charset="0"/>
              <a:sym typeface="+mn-ea"/>
            </a:endParaRPr>
          </a:p>
        </p:txBody>
      </p:sp>
      <p:sp>
        <p:nvSpPr>
          <p:cNvPr id="67" name="Text Box 66"/>
          <p:cNvSpPr txBox="1"/>
          <p:nvPr/>
        </p:nvSpPr>
        <p:spPr>
          <a:xfrm>
            <a:off x="2771140" y="10459720"/>
            <a:ext cx="583565" cy="275590"/>
          </a:xfrm>
          <a:prstGeom prst="rect">
            <a:avLst/>
          </a:prstGeom>
          <a:solidFill>
            <a:srgbClr val="1C68A2"/>
          </a:solidFill>
          <a:ln>
            <a:solidFill>
              <a:schemeClr val="bg2">
                <a:lumMod val="90000"/>
              </a:schemeClr>
            </a:solidFill>
          </a:ln>
        </p:spPr>
        <p:txBody>
          <a:bodyPr wrap="square" rtlCol="0">
            <a:spAutoFit/>
          </a:bodyPr>
          <a:p>
            <a:r>
              <a:rPr lang="en-PH" altLang="en-US" sz="1200">
                <a:ln>
                  <a:noFill/>
                </a:ln>
                <a:solidFill>
                  <a:schemeClr val="bg1"/>
                </a:solidFill>
                <a:latin typeface="Roboto" panose="02000000000000000000" charset="0"/>
                <a:cs typeface="Roboto" panose="02000000000000000000" charset="0"/>
              </a:rPr>
              <a:t>BACK</a:t>
            </a:r>
            <a:endParaRPr lang="en-PH" altLang="en-US" sz="1200">
              <a:ln>
                <a:noFill/>
              </a:ln>
              <a:solidFill>
                <a:schemeClr val="bg1"/>
              </a:solidFill>
              <a:latin typeface="Roboto" panose="02000000000000000000" charset="0"/>
              <a:cs typeface="Roboto" panose="02000000000000000000"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ltLang="en-PH"/>
              <a:t>Redirect to Html</a:t>
            </a:r>
            <a:r>
              <a:rPr lang="en-PH" altLang="en-US"/>
              <a:t> (if the member select even ONE YES in COVID form)</a:t>
            </a:r>
            <a:endParaRPr lang="en-PH" altLang="en-US"/>
          </a:p>
        </p:txBody>
      </p:sp>
      <p:sp>
        <p:nvSpPr>
          <p:cNvPr id="6" name="Rectangles 5"/>
          <p:cNvSpPr/>
          <p:nvPr/>
        </p:nvSpPr>
        <p:spPr>
          <a:xfrm>
            <a:off x="685800" y="1955800"/>
            <a:ext cx="10438765" cy="5999480"/>
          </a:xfrm>
          <a:prstGeom prst="rect">
            <a:avLst/>
          </a:prstGeom>
          <a:solidFill>
            <a:srgbClr val="F0F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2448560" y="3398520"/>
            <a:ext cx="6644640" cy="2905760"/>
          </a:xfrm>
          <a:prstGeom prst="rect">
            <a:avLst/>
          </a:prstGeom>
          <a:solidFill>
            <a:srgbClr val="1C6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2606040" y="3489325"/>
            <a:ext cx="6309360" cy="2784475"/>
          </a:xfrm>
          <a:prstGeom prst="rect">
            <a:avLst/>
          </a:prstGeom>
          <a:noFill/>
        </p:spPr>
        <p:txBody>
          <a:bodyPr wrap="square" rtlCol="0">
            <a:spAutoFit/>
          </a:bodyPr>
          <a:p>
            <a:pPr algn="ctr"/>
            <a:r>
              <a:rPr lang="en-PH" altLang="en-US" sz="2500">
                <a:solidFill>
                  <a:schemeClr val="bg1"/>
                </a:solidFill>
                <a:latin typeface="Roboto" panose="02000000000000000000" charset="0"/>
                <a:cs typeface="Roboto" panose="02000000000000000000" charset="0"/>
                <a:sym typeface="+mn-ea"/>
              </a:rPr>
              <a:t>Sorry but you are not allowed to reserve seat in F2F Church Service. </a:t>
            </a:r>
            <a:endParaRPr lang="en-PH" altLang="en-US" sz="2500">
              <a:solidFill>
                <a:schemeClr val="bg1"/>
              </a:solidFill>
              <a:latin typeface="Roboto" panose="02000000000000000000" charset="0"/>
              <a:cs typeface="Roboto" panose="02000000000000000000" charset="0"/>
              <a:sym typeface="+mn-ea"/>
            </a:endParaRPr>
          </a:p>
          <a:p>
            <a:pPr algn="ctr"/>
            <a:endParaRPr lang="en-PH" altLang="en-US" sz="2500">
              <a:solidFill>
                <a:schemeClr val="bg1"/>
              </a:solidFill>
              <a:latin typeface="Roboto" panose="02000000000000000000" charset="0"/>
              <a:cs typeface="Roboto" panose="02000000000000000000" charset="0"/>
              <a:sym typeface="+mn-ea"/>
            </a:endParaRPr>
          </a:p>
          <a:p>
            <a:pPr algn="ctr"/>
            <a:r>
              <a:rPr lang="en-PH" altLang="en-US" sz="2500">
                <a:solidFill>
                  <a:schemeClr val="bg1"/>
                </a:solidFill>
                <a:latin typeface="Roboto" panose="02000000000000000000" charset="0"/>
                <a:cs typeface="Roboto" panose="02000000000000000000" charset="0"/>
                <a:sym typeface="+mn-ea"/>
              </a:rPr>
              <a:t>Stay Safe and keep yourself healthy. </a:t>
            </a:r>
            <a:endParaRPr lang="en-PH" altLang="en-US" sz="2500">
              <a:solidFill>
                <a:schemeClr val="bg1"/>
              </a:solidFill>
              <a:latin typeface="Roboto" panose="02000000000000000000" charset="0"/>
              <a:cs typeface="Roboto" panose="02000000000000000000" charset="0"/>
              <a:sym typeface="+mn-ea"/>
            </a:endParaRPr>
          </a:p>
          <a:p>
            <a:pPr algn="ctr"/>
            <a:r>
              <a:rPr lang="en-PH" altLang="en-US" sz="2500">
                <a:solidFill>
                  <a:schemeClr val="bg1"/>
                </a:solidFill>
                <a:latin typeface="Roboto" panose="02000000000000000000" charset="0"/>
                <a:cs typeface="Roboto" panose="02000000000000000000" charset="0"/>
                <a:sym typeface="+mn-ea"/>
              </a:rPr>
              <a:t>You are welcome to watch via live streaming on our Facebook Page.</a:t>
            </a:r>
            <a:endParaRPr lang="en-PH" altLang="en-US" sz="2500">
              <a:solidFill>
                <a:schemeClr val="bg1"/>
              </a:solidFill>
              <a:latin typeface="Roboto" panose="02000000000000000000" charset="0"/>
              <a:cs typeface="Roboto" panose="02000000000000000000" charset="0"/>
              <a:sym typeface="+mn-ea"/>
            </a:endParaRPr>
          </a:p>
          <a:p>
            <a:pPr algn="ctr"/>
            <a:r>
              <a:rPr lang="en-PH" altLang="en-US" sz="2500">
                <a:solidFill>
                  <a:schemeClr val="bg1"/>
                </a:solidFill>
                <a:latin typeface="Roboto" panose="02000000000000000000" charset="0"/>
                <a:cs typeface="Roboto" panose="02000000000000000000" charset="0"/>
                <a:sym typeface="+mn-ea"/>
              </a:rPr>
              <a:t>God Bless!</a:t>
            </a:r>
            <a:endParaRPr lang="en-PH" altLang="en-US" sz="2500">
              <a:solidFill>
                <a:schemeClr val="bg1"/>
              </a:solidFill>
              <a:latin typeface="Roboto" panose="02000000000000000000" charset="0"/>
              <a:cs typeface="Roboto" panose="02000000000000000000" charset="0"/>
              <a:sym typeface="+mn-ea"/>
            </a:endParaRPr>
          </a:p>
        </p:txBody>
      </p:sp>
      <p:pic>
        <p:nvPicPr>
          <p:cNvPr id="8" name="Picture 7" descr="LOGO"/>
          <p:cNvPicPr>
            <a:picLocks noChangeAspect="1"/>
          </p:cNvPicPr>
          <p:nvPr/>
        </p:nvPicPr>
        <p:blipFill>
          <a:blip r:embed="rId1"/>
          <a:stretch>
            <a:fillRect/>
          </a:stretch>
        </p:blipFill>
        <p:spPr>
          <a:xfrm>
            <a:off x="5429250" y="6602730"/>
            <a:ext cx="662305" cy="6635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Rectangles 5"/>
          <p:cNvSpPr/>
          <p:nvPr/>
        </p:nvSpPr>
        <p:spPr>
          <a:xfrm>
            <a:off x="589280" y="1061085"/>
            <a:ext cx="10464800" cy="9960610"/>
          </a:xfrm>
          <a:prstGeom prst="rect">
            <a:avLst/>
          </a:prstGeom>
          <a:solidFill>
            <a:srgbClr val="2B6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itle 1"/>
          <p:cNvSpPr>
            <a:spLocks noGrp="1"/>
          </p:cNvSpPr>
          <p:nvPr>
            <p:ph type="title"/>
          </p:nvPr>
        </p:nvSpPr>
        <p:spPr>
          <a:xfrm>
            <a:off x="157480" y="-132715"/>
            <a:ext cx="10515600" cy="1325563"/>
          </a:xfrm>
        </p:spPr>
        <p:txBody>
          <a:bodyPr/>
          <a:p>
            <a:r>
              <a:rPr lang="en-PH" altLang="en-US"/>
              <a:t>BOOKING PAGE</a:t>
            </a:r>
            <a:endParaRPr lang="en-PH" altLang="en-US"/>
          </a:p>
        </p:txBody>
      </p:sp>
      <p:sp>
        <p:nvSpPr>
          <p:cNvPr id="8" name="Rectangles 7"/>
          <p:cNvSpPr/>
          <p:nvPr/>
        </p:nvSpPr>
        <p:spPr>
          <a:xfrm>
            <a:off x="2567305" y="1324610"/>
            <a:ext cx="6391275" cy="9697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3"/>
          <p:cNvSpPr txBox="1"/>
          <p:nvPr/>
        </p:nvSpPr>
        <p:spPr>
          <a:xfrm>
            <a:off x="3783965" y="1843405"/>
            <a:ext cx="3993515" cy="32575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1500" b="1"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F2F CHURCH SERVICE SEAT SELECTION</a:t>
            </a:r>
            <a:endParaRPr lang="en-PH" altLang="en-US" sz="1500" b="1"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9" name="Text Box 8"/>
          <p:cNvSpPr txBox="1"/>
          <p:nvPr/>
        </p:nvSpPr>
        <p:spPr>
          <a:xfrm>
            <a:off x="7954645" y="10459720"/>
            <a:ext cx="583565" cy="275590"/>
          </a:xfrm>
          <a:prstGeom prst="rect">
            <a:avLst/>
          </a:prstGeom>
          <a:solidFill>
            <a:srgbClr val="1C68A2"/>
          </a:solidFill>
          <a:ln>
            <a:solidFill>
              <a:schemeClr val="bg2">
                <a:lumMod val="90000"/>
              </a:schemeClr>
            </a:solidFill>
          </a:ln>
        </p:spPr>
        <p:txBody>
          <a:bodyPr wrap="square" rtlCol="0">
            <a:spAutoFit/>
          </a:bodyPr>
          <a:p>
            <a:r>
              <a:rPr lang="en-PH" altLang="en-US" sz="1200">
                <a:ln>
                  <a:noFill/>
                </a:ln>
                <a:solidFill>
                  <a:schemeClr val="bg1"/>
                </a:solidFill>
                <a:latin typeface="Roboto" panose="02000000000000000000" charset="0"/>
                <a:cs typeface="Roboto" panose="02000000000000000000" charset="0"/>
              </a:rPr>
              <a:t>NEXT</a:t>
            </a:r>
            <a:endParaRPr lang="en-PH" altLang="en-US" sz="1200">
              <a:ln>
                <a:noFill/>
              </a:ln>
              <a:solidFill>
                <a:schemeClr val="bg1"/>
              </a:solidFill>
              <a:latin typeface="Roboto" panose="02000000000000000000" charset="0"/>
              <a:cs typeface="Roboto" panose="02000000000000000000" charset="0"/>
            </a:endParaRPr>
          </a:p>
        </p:txBody>
      </p:sp>
      <p:sp>
        <p:nvSpPr>
          <p:cNvPr id="5" name="Text Box 4"/>
          <p:cNvSpPr txBox="1"/>
          <p:nvPr/>
        </p:nvSpPr>
        <p:spPr>
          <a:xfrm>
            <a:off x="3692525" y="2169160"/>
            <a:ext cx="4068445" cy="17843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Please fill up the required details and choice your desired seat</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40" name="Text Box 39"/>
          <p:cNvSpPr txBox="1"/>
          <p:nvPr/>
        </p:nvSpPr>
        <p:spPr>
          <a:xfrm>
            <a:off x="3956050" y="4246880"/>
            <a:ext cx="3613150" cy="27114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Please select your desired seat</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67" name="Text Box 66"/>
          <p:cNvSpPr txBox="1"/>
          <p:nvPr/>
        </p:nvSpPr>
        <p:spPr>
          <a:xfrm>
            <a:off x="2771140" y="10459720"/>
            <a:ext cx="583565" cy="275590"/>
          </a:xfrm>
          <a:prstGeom prst="rect">
            <a:avLst/>
          </a:prstGeom>
          <a:solidFill>
            <a:srgbClr val="1C68A2"/>
          </a:solidFill>
          <a:ln>
            <a:solidFill>
              <a:schemeClr val="bg2">
                <a:lumMod val="90000"/>
              </a:schemeClr>
            </a:solidFill>
          </a:ln>
        </p:spPr>
        <p:txBody>
          <a:bodyPr wrap="square" rtlCol="0">
            <a:spAutoFit/>
          </a:bodyPr>
          <a:p>
            <a:r>
              <a:rPr lang="en-PH" altLang="en-US" sz="1200">
                <a:ln>
                  <a:noFill/>
                </a:ln>
                <a:solidFill>
                  <a:schemeClr val="bg1"/>
                </a:solidFill>
                <a:latin typeface="Roboto" panose="02000000000000000000" charset="0"/>
                <a:cs typeface="Roboto" panose="02000000000000000000" charset="0"/>
              </a:rPr>
              <a:t>BACK</a:t>
            </a:r>
            <a:endParaRPr lang="en-PH" altLang="en-US" sz="1200">
              <a:ln>
                <a:noFill/>
              </a:ln>
              <a:solidFill>
                <a:schemeClr val="bg1"/>
              </a:solidFill>
              <a:latin typeface="Roboto" panose="02000000000000000000" charset="0"/>
              <a:cs typeface="Roboto" panose="02000000000000000000" charset="0"/>
            </a:endParaRPr>
          </a:p>
        </p:txBody>
      </p:sp>
      <p:sp>
        <p:nvSpPr>
          <p:cNvPr id="10" name="Text Box 9"/>
          <p:cNvSpPr txBox="1"/>
          <p:nvPr/>
        </p:nvSpPr>
        <p:spPr>
          <a:xfrm>
            <a:off x="6332855" y="3162300"/>
            <a:ext cx="1582420" cy="213995"/>
          </a:xfrm>
          <a:prstGeom prst="rect">
            <a:avLst/>
          </a:prstGeom>
          <a:solidFill>
            <a:srgbClr val="F7F7F7"/>
          </a:solidFill>
          <a:ln>
            <a:solidFill>
              <a:schemeClr val="bg2">
                <a:lumMod val="90000"/>
              </a:schemeClr>
            </a:solidFill>
          </a:ln>
        </p:spPr>
        <p:txBody>
          <a:bodyPr wrap="square" rtlCol="0">
            <a:spAutoFit/>
          </a:bodyPr>
          <a:p>
            <a:pPr algn="ctr"/>
            <a:r>
              <a:rPr lang="en-PH" altLang="en-US" sz="800">
                <a:ln>
                  <a:noFill/>
                </a:ln>
                <a:solidFill>
                  <a:schemeClr val="bg2">
                    <a:lumMod val="75000"/>
                  </a:schemeClr>
                </a:solidFill>
              </a:rPr>
              <a:t>dd/mm/yyyy</a:t>
            </a:r>
            <a:endParaRPr lang="en-PH" altLang="en-US" sz="800">
              <a:ln>
                <a:noFill/>
              </a:ln>
              <a:solidFill>
                <a:schemeClr val="bg2">
                  <a:lumMod val="75000"/>
                </a:schemeClr>
              </a:solidFill>
            </a:endParaRPr>
          </a:p>
        </p:txBody>
      </p:sp>
      <p:sp>
        <p:nvSpPr>
          <p:cNvPr id="11" name="Text Box 10"/>
          <p:cNvSpPr txBox="1"/>
          <p:nvPr/>
        </p:nvSpPr>
        <p:spPr>
          <a:xfrm>
            <a:off x="3375025" y="2919095"/>
            <a:ext cx="1463040" cy="17970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Service Type</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12" name="Text Box 11"/>
          <p:cNvSpPr txBox="1"/>
          <p:nvPr/>
        </p:nvSpPr>
        <p:spPr>
          <a:xfrm>
            <a:off x="6381750" y="2919095"/>
            <a:ext cx="1463040" cy="17970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Service Date</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3" name="Text Box 2"/>
          <p:cNvSpPr txBox="1"/>
          <p:nvPr/>
        </p:nvSpPr>
        <p:spPr>
          <a:xfrm>
            <a:off x="3315335" y="3162300"/>
            <a:ext cx="1582420" cy="213995"/>
          </a:xfrm>
          <a:prstGeom prst="rect">
            <a:avLst/>
          </a:prstGeom>
          <a:solidFill>
            <a:srgbClr val="F7F7F7"/>
          </a:solidFill>
          <a:ln>
            <a:solidFill>
              <a:schemeClr val="bg2">
                <a:lumMod val="90000"/>
              </a:schemeClr>
            </a:solidFill>
          </a:ln>
        </p:spPr>
        <p:txBody>
          <a:bodyPr wrap="square" rtlCol="0">
            <a:spAutoFit/>
          </a:bodyPr>
          <a:p>
            <a:pPr algn="ctr"/>
            <a:r>
              <a:rPr lang="en-PH" altLang="en-US" sz="800">
                <a:ln>
                  <a:noFill/>
                </a:ln>
                <a:solidFill>
                  <a:schemeClr val="bg2">
                    <a:lumMod val="75000"/>
                  </a:schemeClr>
                </a:solidFill>
              </a:rPr>
              <a:t>1st Sunday Service</a:t>
            </a:r>
            <a:endParaRPr lang="en-PH" altLang="en-US" sz="800">
              <a:ln>
                <a:noFill/>
              </a:ln>
              <a:solidFill>
                <a:schemeClr val="bg2">
                  <a:lumMod val="75000"/>
                </a:schemeClr>
              </a:solidFill>
            </a:endParaRPr>
          </a:p>
        </p:txBody>
      </p:sp>
      <p:sp>
        <p:nvSpPr>
          <p:cNvPr id="14" name="Flowchart: Merge 13"/>
          <p:cNvSpPr/>
          <p:nvPr/>
        </p:nvSpPr>
        <p:spPr>
          <a:xfrm>
            <a:off x="4701540" y="3239770"/>
            <a:ext cx="75565" cy="75565"/>
          </a:xfrm>
          <a:prstGeom prst="flowChartMerg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4853940" y="3519170"/>
            <a:ext cx="1731010" cy="275590"/>
          </a:xfrm>
          <a:prstGeom prst="rect">
            <a:avLst/>
          </a:prstGeom>
          <a:solidFill>
            <a:srgbClr val="1C68A2"/>
          </a:solidFill>
          <a:ln>
            <a:solidFill>
              <a:schemeClr val="bg2">
                <a:lumMod val="90000"/>
              </a:schemeClr>
            </a:solidFill>
          </a:ln>
        </p:spPr>
        <p:txBody>
          <a:bodyPr wrap="square" rtlCol="0">
            <a:spAutoFit/>
          </a:bodyPr>
          <a:p>
            <a:pPr algn="ctr"/>
            <a:r>
              <a:rPr lang="en-PH" altLang="en-US" sz="1200">
                <a:ln>
                  <a:noFill/>
                </a:ln>
                <a:solidFill>
                  <a:schemeClr val="bg1"/>
                </a:solidFill>
                <a:latin typeface="Roboto" panose="02000000000000000000" charset="0"/>
                <a:cs typeface="Roboto" panose="02000000000000000000" charset="0"/>
              </a:rPr>
              <a:t>PROCEED SELECTING</a:t>
            </a:r>
            <a:endParaRPr lang="en-PH" altLang="en-US" sz="1200">
              <a:ln>
                <a:noFill/>
              </a:ln>
              <a:solidFill>
                <a:schemeClr val="bg1"/>
              </a:solidFill>
              <a:latin typeface="Roboto" panose="02000000000000000000" charset="0"/>
              <a:cs typeface="Roboto" panose="02000000000000000000" charset="0"/>
            </a:endParaRPr>
          </a:p>
        </p:txBody>
      </p:sp>
      <p:sp>
        <p:nvSpPr>
          <p:cNvPr id="29" name="Rectangles 28"/>
          <p:cNvSpPr/>
          <p:nvPr/>
        </p:nvSpPr>
        <p:spPr>
          <a:xfrm>
            <a:off x="3547745" y="4570730"/>
            <a:ext cx="121920" cy="12192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t>P</a:t>
            </a:r>
            <a:endParaRPr lang="en-PH" altLang="en-US" sz="1000"/>
          </a:p>
        </p:txBody>
      </p:sp>
      <p:grpSp>
        <p:nvGrpSpPr>
          <p:cNvPr id="187" name="Group 186"/>
          <p:cNvGrpSpPr/>
          <p:nvPr/>
        </p:nvGrpSpPr>
        <p:grpSpPr>
          <a:xfrm>
            <a:off x="3798570" y="5255895"/>
            <a:ext cx="3775075" cy="2598420"/>
            <a:chOff x="6014" y="7541"/>
            <a:chExt cx="5945" cy="4092"/>
          </a:xfrm>
        </p:grpSpPr>
        <p:sp>
          <p:nvSpPr>
            <p:cNvPr id="45" name="Text Box 44"/>
            <p:cNvSpPr txBox="1"/>
            <p:nvPr/>
          </p:nvSpPr>
          <p:spPr>
            <a:xfrm>
              <a:off x="6014" y="7889"/>
              <a:ext cx="681" cy="2154"/>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A</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B</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C</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D</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E</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F</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G</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H</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I</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J</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30" name="Text Box 29"/>
            <p:cNvSpPr txBox="1"/>
            <p:nvPr/>
          </p:nvSpPr>
          <p:spPr>
            <a:xfrm>
              <a:off x="6551" y="7541"/>
              <a:ext cx="5409" cy="334"/>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l"/>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1       2       3         4        5	6        7        8         9       10</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31" name="Rectangles 30"/>
            <p:cNvSpPr/>
            <p:nvPr/>
          </p:nvSpPr>
          <p:spPr>
            <a:xfrm>
              <a:off x="6638" y="797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Rectangles 31"/>
            <p:cNvSpPr/>
            <p:nvPr/>
          </p:nvSpPr>
          <p:spPr>
            <a:xfrm>
              <a:off x="7062" y="797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Rectangles 32"/>
            <p:cNvSpPr/>
            <p:nvPr/>
          </p:nvSpPr>
          <p:spPr>
            <a:xfrm>
              <a:off x="7490" y="797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Rectangles 40"/>
            <p:cNvSpPr/>
            <p:nvPr/>
          </p:nvSpPr>
          <p:spPr>
            <a:xfrm>
              <a:off x="7948" y="797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Rectangles 41"/>
            <p:cNvSpPr/>
            <p:nvPr/>
          </p:nvSpPr>
          <p:spPr>
            <a:xfrm>
              <a:off x="8380" y="797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Rectangles 42"/>
            <p:cNvSpPr/>
            <p:nvPr/>
          </p:nvSpPr>
          <p:spPr>
            <a:xfrm>
              <a:off x="9474" y="797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solidFill>
                    <a:srgbClr val="1C68A2"/>
                  </a:solidFill>
                </a:rPr>
                <a:t>P</a:t>
              </a:r>
              <a:endParaRPr lang="en-PH" altLang="en-US" sz="1000">
                <a:solidFill>
                  <a:srgbClr val="1C68A2"/>
                </a:solidFill>
              </a:endParaRPr>
            </a:p>
          </p:txBody>
        </p:sp>
        <p:sp>
          <p:nvSpPr>
            <p:cNvPr id="46" name="Rectangles 45"/>
            <p:cNvSpPr/>
            <p:nvPr/>
          </p:nvSpPr>
          <p:spPr>
            <a:xfrm>
              <a:off x="9943" y="797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solidFill>
                    <a:srgbClr val="1C68A2"/>
                  </a:solidFill>
                </a:rPr>
                <a:t>P</a:t>
              </a:r>
              <a:endParaRPr lang="en-PH" altLang="en-US" sz="1000">
                <a:solidFill>
                  <a:srgbClr val="1C68A2"/>
                </a:solidFill>
              </a:endParaRPr>
            </a:p>
          </p:txBody>
        </p:sp>
        <p:sp>
          <p:nvSpPr>
            <p:cNvPr id="68" name="Rectangles 67"/>
            <p:cNvSpPr/>
            <p:nvPr/>
          </p:nvSpPr>
          <p:spPr>
            <a:xfrm>
              <a:off x="10326" y="797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solidFill>
                    <a:srgbClr val="1C68A2"/>
                  </a:solidFill>
                </a:rPr>
                <a:t>W</a:t>
              </a:r>
              <a:endParaRPr lang="en-PH" altLang="en-US" sz="1000">
                <a:solidFill>
                  <a:srgbClr val="1C68A2"/>
                </a:solidFill>
              </a:endParaRPr>
            </a:p>
          </p:txBody>
        </p:sp>
        <p:sp>
          <p:nvSpPr>
            <p:cNvPr id="69" name="Rectangles 68"/>
            <p:cNvSpPr/>
            <p:nvPr/>
          </p:nvSpPr>
          <p:spPr>
            <a:xfrm>
              <a:off x="10784" y="797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solidFill>
                    <a:srgbClr val="1C68A2"/>
                  </a:solidFill>
                </a:rPr>
                <a:t>W</a:t>
              </a:r>
              <a:endParaRPr lang="en-PH" altLang="en-US" sz="1000">
                <a:solidFill>
                  <a:srgbClr val="1C68A2"/>
                </a:solidFill>
              </a:endParaRPr>
            </a:p>
          </p:txBody>
        </p:sp>
        <p:sp>
          <p:nvSpPr>
            <p:cNvPr id="70" name="Rectangles 69"/>
            <p:cNvSpPr/>
            <p:nvPr/>
          </p:nvSpPr>
          <p:spPr>
            <a:xfrm>
              <a:off x="11216" y="797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solidFill>
                    <a:srgbClr val="1C68A2"/>
                  </a:solidFill>
                </a:rPr>
                <a:t>W</a:t>
              </a:r>
              <a:endParaRPr lang="en-PH" altLang="en-US" sz="1000">
                <a:solidFill>
                  <a:srgbClr val="1C68A2"/>
                </a:solidFill>
              </a:endParaRPr>
            </a:p>
          </p:txBody>
        </p:sp>
        <p:sp>
          <p:nvSpPr>
            <p:cNvPr id="71" name="Rectangles 70"/>
            <p:cNvSpPr/>
            <p:nvPr/>
          </p:nvSpPr>
          <p:spPr>
            <a:xfrm>
              <a:off x="6638" y="834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 name="Rectangles 71"/>
            <p:cNvSpPr/>
            <p:nvPr/>
          </p:nvSpPr>
          <p:spPr>
            <a:xfrm>
              <a:off x="7062" y="834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 name="Rectangles 72"/>
            <p:cNvSpPr/>
            <p:nvPr/>
          </p:nvSpPr>
          <p:spPr>
            <a:xfrm>
              <a:off x="7490" y="834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4" name="Rectangles 73"/>
            <p:cNvSpPr/>
            <p:nvPr/>
          </p:nvSpPr>
          <p:spPr>
            <a:xfrm>
              <a:off x="7948" y="834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5" name="Rectangles 74"/>
            <p:cNvSpPr/>
            <p:nvPr/>
          </p:nvSpPr>
          <p:spPr>
            <a:xfrm>
              <a:off x="8380" y="834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 name="Rectangles 75"/>
            <p:cNvSpPr/>
            <p:nvPr/>
          </p:nvSpPr>
          <p:spPr>
            <a:xfrm>
              <a:off x="9474" y="834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solidFill>
                    <a:srgbClr val="1C68A2"/>
                  </a:solidFill>
                </a:rPr>
                <a:t>W</a:t>
              </a:r>
              <a:endParaRPr lang="en-PH" altLang="en-US" sz="1000">
                <a:solidFill>
                  <a:srgbClr val="1C68A2"/>
                </a:solidFill>
              </a:endParaRPr>
            </a:p>
          </p:txBody>
        </p:sp>
        <p:sp>
          <p:nvSpPr>
            <p:cNvPr id="77" name="Rectangles 76"/>
            <p:cNvSpPr/>
            <p:nvPr/>
          </p:nvSpPr>
          <p:spPr>
            <a:xfrm>
              <a:off x="9943" y="834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solidFill>
                    <a:srgbClr val="1C68A2"/>
                  </a:solidFill>
                </a:rPr>
                <a:t>W</a:t>
              </a:r>
              <a:endParaRPr lang="en-PH" altLang="en-US" sz="1000">
                <a:solidFill>
                  <a:srgbClr val="1C68A2"/>
                </a:solidFill>
              </a:endParaRPr>
            </a:p>
          </p:txBody>
        </p:sp>
        <p:sp>
          <p:nvSpPr>
            <p:cNvPr id="78" name="Rectangles 77"/>
            <p:cNvSpPr/>
            <p:nvPr/>
          </p:nvSpPr>
          <p:spPr>
            <a:xfrm>
              <a:off x="10326" y="834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solidFill>
                    <a:srgbClr val="1C68A2"/>
                  </a:solidFill>
                </a:rPr>
                <a:t>W</a:t>
              </a:r>
              <a:endParaRPr lang="en-PH" altLang="en-US" sz="1000">
                <a:solidFill>
                  <a:srgbClr val="1C68A2"/>
                </a:solidFill>
              </a:endParaRPr>
            </a:p>
          </p:txBody>
        </p:sp>
        <p:sp>
          <p:nvSpPr>
            <p:cNvPr id="79" name="Rectangles 78"/>
            <p:cNvSpPr/>
            <p:nvPr/>
          </p:nvSpPr>
          <p:spPr>
            <a:xfrm>
              <a:off x="10784" y="834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solidFill>
                    <a:srgbClr val="1C68A2"/>
                  </a:solidFill>
                </a:rPr>
                <a:t>W</a:t>
              </a:r>
              <a:endParaRPr lang="en-PH" altLang="en-US" sz="1000">
                <a:solidFill>
                  <a:srgbClr val="1C68A2"/>
                </a:solidFill>
              </a:endParaRPr>
            </a:p>
          </p:txBody>
        </p:sp>
        <p:sp>
          <p:nvSpPr>
            <p:cNvPr id="80" name="Rectangles 79"/>
            <p:cNvSpPr/>
            <p:nvPr/>
          </p:nvSpPr>
          <p:spPr>
            <a:xfrm>
              <a:off x="11216" y="834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solidFill>
                    <a:srgbClr val="1C68A2"/>
                  </a:solidFill>
                </a:rPr>
                <a:t>W</a:t>
              </a:r>
              <a:endParaRPr lang="en-PH" altLang="en-US" sz="1000">
                <a:solidFill>
                  <a:srgbClr val="1C68A2"/>
                </a:solidFill>
              </a:endParaRPr>
            </a:p>
          </p:txBody>
        </p:sp>
        <p:sp>
          <p:nvSpPr>
            <p:cNvPr id="81" name="Rectangles 80"/>
            <p:cNvSpPr/>
            <p:nvPr/>
          </p:nvSpPr>
          <p:spPr>
            <a:xfrm>
              <a:off x="6638" y="8728"/>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2" name="Rectangles 81"/>
            <p:cNvSpPr/>
            <p:nvPr/>
          </p:nvSpPr>
          <p:spPr>
            <a:xfrm>
              <a:off x="7062" y="8728"/>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 name="Rectangles 82"/>
            <p:cNvSpPr/>
            <p:nvPr/>
          </p:nvSpPr>
          <p:spPr>
            <a:xfrm>
              <a:off x="7490" y="8728"/>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4" name="Rectangles 83"/>
            <p:cNvSpPr/>
            <p:nvPr/>
          </p:nvSpPr>
          <p:spPr>
            <a:xfrm>
              <a:off x="7948" y="8728"/>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5" name="Rectangles 84"/>
            <p:cNvSpPr/>
            <p:nvPr/>
          </p:nvSpPr>
          <p:spPr>
            <a:xfrm>
              <a:off x="8380" y="8728"/>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6" name="Rectangles 85"/>
            <p:cNvSpPr/>
            <p:nvPr/>
          </p:nvSpPr>
          <p:spPr>
            <a:xfrm>
              <a:off x="9474" y="8728"/>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solidFill>
                    <a:srgbClr val="1C68A2"/>
                  </a:solidFill>
                </a:rPr>
                <a:t>W</a:t>
              </a:r>
              <a:endParaRPr lang="en-PH" altLang="en-US" sz="1000">
                <a:solidFill>
                  <a:srgbClr val="1C68A2"/>
                </a:solidFill>
              </a:endParaRPr>
            </a:p>
          </p:txBody>
        </p:sp>
        <p:sp>
          <p:nvSpPr>
            <p:cNvPr id="87" name="Rectangles 86"/>
            <p:cNvSpPr/>
            <p:nvPr/>
          </p:nvSpPr>
          <p:spPr>
            <a:xfrm>
              <a:off x="9943" y="8728"/>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solidFill>
                    <a:srgbClr val="1C68A2"/>
                  </a:solidFill>
                </a:rPr>
                <a:t>W</a:t>
              </a:r>
              <a:endParaRPr lang="en-PH" altLang="en-US" sz="1000">
                <a:solidFill>
                  <a:srgbClr val="1C68A2"/>
                </a:solidFill>
              </a:endParaRPr>
            </a:p>
          </p:txBody>
        </p:sp>
        <p:sp>
          <p:nvSpPr>
            <p:cNvPr id="88" name="Rectangles 87"/>
            <p:cNvSpPr/>
            <p:nvPr/>
          </p:nvSpPr>
          <p:spPr>
            <a:xfrm>
              <a:off x="10326" y="8728"/>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solidFill>
                    <a:srgbClr val="1C68A2"/>
                  </a:solidFill>
                </a:rPr>
                <a:t>W</a:t>
              </a:r>
              <a:endParaRPr lang="en-PH" altLang="en-US" sz="1000">
                <a:solidFill>
                  <a:srgbClr val="1C68A2"/>
                </a:solidFill>
              </a:endParaRPr>
            </a:p>
          </p:txBody>
        </p:sp>
        <p:sp>
          <p:nvSpPr>
            <p:cNvPr id="89" name="Rectangles 88"/>
            <p:cNvSpPr/>
            <p:nvPr/>
          </p:nvSpPr>
          <p:spPr>
            <a:xfrm>
              <a:off x="10784" y="8728"/>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solidFill>
                    <a:srgbClr val="1C68A2"/>
                  </a:solidFill>
                </a:rPr>
                <a:t>W</a:t>
              </a:r>
              <a:endParaRPr lang="en-PH" altLang="en-US" sz="1000">
                <a:solidFill>
                  <a:srgbClr val="1C68A2"/>
                </a:solidFill>
              </a:endParaRPr>
            </a:p>
          </p:txBody>
        </p:sp>
        <p:sp>
          <p:nvSpPr>
            <p:cNvPr id="90" name="Rectangles 89"/>
            <p:cNvSpPr/>
            <p:nvPr/>
          </p:nvSpPr>
          <p:spPr>
            <a:xfrm>
              <a:off x="11216" y="8728"/>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solidFill>
                    <a:srgbClr val="1C68A2"/>
                  </a:solidFill>
                </a:rPr>
                <a:t>W</a:t>
              </a:r>
              <a:endParaRPr lang="en-PH" altLang="en-US" sz="1000">
                <a:solidFill>
                  <a:srgbClr val="1C68A2"/>
                </a:solidFill>
              </a:endParaRPr>
            </a:p>
          </p:txBody>
        </p:sp>
        <p:sp>
          <p:nvSpPr>
            <p:cNvPr id="91" name="Rectangles 90"/>
            <p:cNvSpPr/>
            <p:nvPr/>
          </p:nvSpPr>
          <p:spPr>
            <a:xfrm>
              <a:off x="6638" y="9136"/>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2" name="Rectangles 91"/>
            <p:cNvSpPr/>
            <p:nvPr/>
          </p:nvSpPr>
          <p:spPr>
            <a:xfrm>
              <a:off x="7062" y="9136"/>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3" name="Rectangles 92"/>
            <p:cNvSpPr/>
            <p:nvPr/>
          </p:nvSpPr>
          <p:spPr>
            <a:xfrm>
              <a:off x="7490" y="9136"/>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4" name="Rectangles 93"/>
            <p:cNvSpPr/>
            <p:nvPr/>
          </p:nvSpPr>
          <p:spPr>
            <a:xfrm>
              <a:off x="7948" y="9136"/>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5" name="Rectangles 94"/>
            <p:cNvSpPr/>
            <p:nvPr/>
          </p:nvSpPr>
          <p:spPr>
            <a:xfrm>
              <a:off x="8380" y="9136"/>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6" name="Rectangles 95"/>
            <p:cNvSpPr/>
            <p:nvPr/>
          </p:nvSpPr>
          <p:spPr>
            <a:xfrm>
              <a:off x="9474" y="9136"/>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solidFill>
                    <a:srgbClr val="1C68A2"/>
                  </a:solidFill>
                </a:rPr>
                <a:t>W</a:t>
              </a:r>
              <a:endParaRPr lang="en-PH" altLang="en-US" sz="1000">
                <a:solidFill>
                  <a:srgbClr val="1C68A2"/>
                </a:solidFill>
              </a:endParaRPr>
            </a:p>
          </p:txBody>
        </p:sp>
        <p:sp>
          <p:nvSpPr>
            <p:cNvPr id="97" name="Rectangles 96"/>
            <p:cNvSpPr/>
            <p:nvPr/>
          </p:nvSpPr>
          <p:spPr>
            <a:xfrm>
              <a:off x="9943" y="9136"/>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solidFill>
                    <a:srgbClr val="1C68A2"/>
                  </a:solidFill>
                </a:rPr>
                <a:t>W</a:t>
              </a:r>
              <a:endParaRPr lang="en-PH" altLang="en-US" sz="1000">
                <a:solidFill>
                  <a:srgbClr val="1C68A2"/>
                </a:solidFill>
              </a:endParaRPr>
            </a:p>
          </p:txBody>
        </p:sp>
        <p:sp>
          <p:nvSpPr>
            <p:cNvPr id="98" name="Rectangles 97"/>
            <p:cNvSpPr/>
            <p:nvPr/>
          </p:nvSpPr>
          <p:spPr>
            <a:xfrm>
              <a:off x="10326" y="9136"/>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solidFill>
                    <a:srgbClr val="1C68A2"/>
                  </a:solidFill>
                </a:rPr>
                <a:t>W</a:t>
              </a:r>
              <a:endParaRPr lang="en-PH" altLang="en-US" sz="1000">
                <a:solidFill>
                  <a:srgbClr val="1C68A2"/>
                </a:solidFill>
              </a:endParaRPr>
            </a:p>
          </p:txBody>
        </p:sp>
        <p:sp>
          <p:nvSpPr>
            <p:cNvPr id="99" name="Rectangles 98"/>
            <p:cNvSpPr/>
            <p:nvPr/>
          </p:nvSpPr>
          <p:spPr>
            <a:xfrm>
              <a:off x="10784" y="9136"/>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solidFill>
                    <a:srgbClr val="1C68A2"/>
                  </a:solidFill>
                </a:rPr>
                <a:t>W</a:t>
              </a:r>
              <a:endParaRPr lang="en-PH" altLang="en-US" sz="1000">
                <a:solidFill>
                  <a:srgbClr val="1C68A2"/>
                </a:solidFill>
              </a:endParaRPr>
            </a:p>
          </p:txBody>
        </p:sp>
        <p:sp>
          <p:nvSpPr>
            <p:cNvPr id="100" name="Rectangles 99"/>
            <p:cNvSpPr/>
            <p:nvPr/>
          </p:nvSpPr>
          <p:spPr>
            <a:xfrm>
              <a:off x="11216" y="9136"/>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solidFill>
                    <a:srgbClr val="1C68A2"/>
                  </a:solidFill>
                </a:rPr>
                <a:t>W</a:t>
              </a:r>
              <a:endParaRPr lang="en-PH" altLang="en-US" sz="1000">
                <a:solidFill>
                  <a:srgbClr val="1C68A2"/>
                </a:solidFill>
              </a:endParaRPr>
            </a:p>
          </p:txBody>
        </p:sp>
        <p:sp>
          <p:nvSpPr>
            <p:cNvPr id="126" name="Rectangles 125"/>
            <p:cNvSpPr/>
            <p:nvPr/>
          </p:nvSpPr>
          <p:spPr>
            <a:xfrm>
              <a:off x="6640" y="9484"/>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7" name="Rectangles 126"/>
            <p:cNvSpPr/>
            <p:nvPr/>
          </p:nvSpPr>
          <p:spPr>
            <a:xfrm>
              <a:off x="7064" y="9484"/>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8" name="Rectangles 127"/>
            <p:cNvSpPr/>
            <p:nvPr/>
          </p:nvSpPr>
          <p:spPr>
            <a:xfrm>
              <a:off x="7492" y="9484"/>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9" name="Rectangles 128"/>
            <p:cNvSpPr/>
            <p:nvPr/>
          </p:nvSpPr>
          <p:spPr>
            <a:xfrm>
              <a:off x="7950" y="9484"/>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0" name="Rectangles 129"/>
            <p:cNvSpPr/>
            <p:nvPr/>
          </p:nvSpPr>
          <p:spPr>
            <a:xfrm>
              <a:off x="8382" y="9484"/>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1" name="Rectangles 140"/>
            <p:cNvSpPr/>
            <p:nvPr/>
          </p:nvSpPr>
          <p:spPr>
            <a:xfrm>
              <a:off x="6638" y="9854"/>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2" name="Rectangles 141"/>
            <p:cNvSpPr/>
            <p:nvPr/>
          </p:nvSpPr>
          <p:spPr>
            <a:xfrm>
              <a:off x="7062" y="9854"/>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3" name="Rectangles 142"/>
            <p:cNvSpPr/>
            <p:nvPr/>
          </p:nvSpPr>
          <p:spPr>
            <a:xfrm>
              <a:off x="7490" y="9854"/>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4" name="Rectangles 143"/>
            <p:cNvSpPr/>
            <p:nvPr/>
          </p:nvSpPr>
          <p:spPr>
            <a:xfrm>
              <a:off x="7948" y="9854"/>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5" name="Rectangles 144"/>
            <p:cNvSpPr/>
            <p:nvPr/>
          </p:nvSpPr>
          <p:spPr>
            <a:xfrm>
              <a:off x="8380" y="9854"/>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6" name="Rectangles 145"/>
            <p:cNvSpPr/>
            <p:nvPr/>
          </p:nvSpPr>
          <p:spPr>
            <a:xfrm>
              <a:off x="6638" y="10265"/>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7" name="Rectangles 146"/>
            <p:cNvSpPr/>
            <p:nvPr/>
          </p:nvSpPr>
          <p:spPr>
            <a:xfrm>
              <a:off x="7062" y="10265"/>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8" name="Rectangles 147"/>
            <p:cNvSpPr/>
            <p:nvPr/>
          </p:nvSpPr>
          <p:spPr>
            <a:xfrm>
              <a:off x="7490" y="10265"/>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9" name="Rectangles 148"/>
            <p:cNvSpPr/>
            <p:nvPr/>
          </p:nvSpPr>
          <p:spPr>
            <a:xfrm>
              <a:off x="7948" y="10265"/>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0" name="Rectangles 149"/>
            <p:cNvSpPr/>
            <p:nvPr/>
          </p:nvSpPr>
          <p:spPr>
            <a:xfrm>
              <a:off x="8380" y="10265"/>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1" name="Rectangles 150"/>
            <p:cNvSpPr/>
            <p:nvPr/>
          </p:nvSpPr>
          <p:spPr>
            <a:xfrm>
              <a:off x="6638" y="10666"/>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2" name="Rectangles 151"/>
            <p:cNvSpPr/>
            <p:nvPr/>
          </p:nvSpPr>
          <p:spPr>
            <a:xfrm>
              <a:off x="7062" y="10666"/>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3" name="Rectangles 152"/>
            <p:cNvSpPr/>
            <p:nvPr/>
          </p:nvSpPr>
          <p:spPr>
            <a:xfrm>
              <a:off x="7490" y="10666"/>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4" name="Rectangles 153"/>
            <p:cNvSpPr/>
            <p:nvPr/>
          </p:nvSpPr>
          <p:spPr>
            <a:xfrm>
              <a:off x="7948" y="10666"/>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5" name="Rectangles 154"/>
            <p:cNvSpPr/>
            <p:nvPr/>
          </p:nvSpPr>
          <p:spPr>
            <a:xfrm>
              <a:off x="8380" y="10666"/>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6" name="Rectangles 155"/>
            <p:cNvSpPr/>
            <p:nvPr/>
          </p:nvSpPr>
          <p:spPr>
            <a:xfrm>
              <a:off x="6640" y="11039"/>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7" name="Rectangles 156"/>
            <p:cNvSpPr/>
            <p:nvPr/>
          </p:nvSpPr>
          <p:spPr>
            <a:xfrm>
              <a:off x="7064" y="11039"/>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8" name="Rectangles 157"/>
            <p:cNvSpPr/>
            <p:nvPr/>
          </p:nvSpPr>
          <p:spPr>
            <a:xfrm>
              <a:off x="7492" y="11039"/>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9" name="Rectangles 158"/>
            <p:cNvSpPr/>
            <p:nvPr/>
          </p:nvSpPr>
          <p:spPr>
            <a:xfrm>
              <a:off x="7950" y="11039"/>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0" name="Rectangles 159"/>
            <p:cNvSpPr/>
            <p:nvPr/>
          </p:nvSpPr>
          <p:spPr>
            <a:xfrm>
              <a:off x="8382" y="11039"/>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1" name="Rectangles 160"/>
            <p:cNvSpPr/>
            <p:nvPr/>
          </p:nvSpPr>
          <p:spPr>
            <a:xfrm>
              <a:off x="6638" y="1144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2" name="Rectangles 161"/>
            <p:cNvSpPr/>
            <p:nvPr/>
          </p:nvSpPr>
          <p:spPr>
            <a:xfrm>
              <a:off x="7062" y="1144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3" name="Rectangles 162"/>
            <p:cNvSpPr/>
            <p:nvPr/>
          </p:nvSpPr>
          <p:spPr>
            <a:xfrm>
              <a:off x="7490" y="1144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4" name="Rectangles 163"/>
            <p:cNvSpPr/>
            <p:nvPr/>
          </p:nvSpPr>
          <p:spPr>
            <a:xfrm>
              <a:off x="7948" y="1144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5" name="Rectangles 164"/>
            <p:cNvSpPr/>
            <p:nvPr/>
          </p:nvSpPr>
          <p:spPr>
            <a:xfrm>
              <a:off x="8380" y="11441"/>
              <a:ext cx="192" cy="19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166" name="Rectangles 165"/>
          <p:cNvSpPr/>
          <p:nvPr/>
        </p:nvSpPr>
        <p:spPr>
          <a:xfrm>
            <a:off x="4618990" y="4570730"/>
            <a:ext cx="121920" cy="12192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t>W</a:t>
            </a:r>
            <a:endParaRPr lang="en-PH" altLang="en-US" sz="1000"/>
          </a:p>
        </p:txBody>
      </p:sp>
      <p:sp>
        <p:nvSpPr>
          <p:cNvPr id="167" name="Rectangles 166"/>
          <p:cNvSpPr/>
          <p:nvPr/>
        </p:nvSpPr>
        <p:spPr>
          <a:xfrm>
            <a:off x="5589270" y="4547870"/>
            <a:ext cx="121920" cy="12192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PH" altLang="en-US"/>
          </a:p>
        </p:txBody>
      </p:sp>
      <p:sp>
        <p:nvSpPr>
          <p:cNvPr id="168" name="Rectangles 167"/>
          <p:cNvSpPr/>
          <p:nvPr/>
        </p:nvSpPr>
        <p:spPr>
          <a:xfrm>
            <a:off x="6556375" y="4547870"/>
            <a:ext cx="121920" cy="121920"/>
          </a:xfrm>
          <a:prstGeom prst="rect">
            <a:avLst/>
          </a:prstGeom>
          <a:noFill/>
          <a:extLst>
            <a:ext uri="{909E8E84-426E-40DD-AFC4-6F175D3DCCD1}">
              <a14:hiddenFill xmlns:a14="http://schemas.microsoft.com/office/drawing/2010/main">
                <a:solidFill>
                  <a:schemeClr val="accent1">
                    <a:lumMod val="7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PH" altLang="en-US"/>
          </a:p>
        </p:txBody>
      </p:sp>
      <p:sp>
        <p:nvSpPr>
          <p:cNvPr id="169" name="Rectangles 168"/>
          <p:cNvSpPr/>
          <p:nvPr/>
        </p:nvSpPr>
        <p:spPr>
          <a:xfrm>
            <a:off x="6706870" y="4547870"/>
            <a:ext cx="121920" cy="1219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solidFill>
                  <a:srgbClr val="1C68A2"/>
                </a:solidFill>
              </a:rPr>
              <a:t>P</a:t>
            </a:r>
            <a:endParaRPr lang="en-PH" altLang="en-US" sz="1000">
              <a:solidFill>
                <a:srgbClr val="1C68A2"/>
              </a:solidFill>
            </a:endParaRPr>
          </a:p>
        </p:txBody>
      </p:sp>
      <p:sp>
        <p:nvSpPr>
          <p:cNvPr id="170" name="Rectangles 169"/>
          <p:cNvSpPr/>
          <p:nvPr/>
        </p:nvSpPr>
        <p:spPr>
          <a:xfrm>
            <a:off x="6854190" y="4547870"/>
            <a:ext cx="121920" cy="1219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sz="1000">
                <a:solidFill>
                  <a:srgbClr val="1C68A2"/>
                </a:solidFill>
              </a:rPr>
              <a:t>W</a:t>
            </a:r>
            <a:endParaRPr lang="en-PH" altLang="en-US" sz="1000">
              <a:solidFill>
                <a:srgbClr val="1C68A2"/>
              </a:solidFill>
            </a:endParaRPr>
          </a:p>
        </p:txBody>
      </p:sp>
      <p:sp>
        <p:nvSpPr>
          <p:cNvPr id="172" name="Text Box 171"/>
          <p:cNvSpPr txBox="1"/>
          <p:nvPr/>
        </p:nvSpPr>
        <p:spPr>
          <a:xfrm>
            <a:off x="6913880" y="4510405"/>
            <a:ext cx="814705" cy="19685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Empty Seat</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173" name="Rectangles 172"/>
          <p:cNvSpPr/>
          <p:nvPr/>
        </p:nvSpPr>
        <p:spPr>
          <a:xfrm>
            <a:off x="12390120" y="1401445"/>
            <a:ext cx="121920" cy="1219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4" name="Rectangles 173"/>
          <p:cNvSpPr/>
          <p:nvPr/>
        </p:nvSpPr>
        <p:spPr>
          <a:xfrm>
            <a:off x="12395200" y="1612265"/>
            <a:ext cx="121920" cy="1219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0">
              <a:solidFill>
                <a:srgbClr val="1C68A2"/>
              </a:solidFill>
            </a:endParaRPr>
          </a:p>
        </p:txBody>
      </p:sp>
      <p:sp>
        <p:nvSpPr>
          <p:cNvPr id="175" name="Rectangles 174"/>
          <p:cNvSpPr/>
          <p:nvPr/>
        </p:nvSpPr>
        <p:spPr>
          <a:xfrm>
            <a:off x="12390120" y="1824355"/>
            <a:ext cx="121920" cy="1219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0">
              <a:solidFill>
                <a:srgbClr val="1C68A2"/>
              </a:solidFill>
            </a:endParaRPr>
          </a:p>
        </p:txBody>
      </p:sp>
      <p:sp>
        <p:nvSpPr>
          <p:cNvPr id="176" name="Rectangles 175"/>
          <p:cNvSpPr/>
          <p:nvPr/>
        </p:nvSpPr>
        <p:spPr>
          <a:xfrm>
            <a:off x="12390120" y="2044065"/>
            <a:ext cx="121920" cy="1219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0">
              <a:solidFill>
                <a:srgbClr val="1C68A2"/>
              </a:solidFill>
            </a:endParaRPr>
          </a:p>
        </p:txBody>
      </p:sp>
      <p:sp>
        <p:nvSpPr>
          <p:cNvPr id="177" name="Rectangles 176"/>
          <p:cNvSpPr/>
          <p:nvPr/>
        </p:nvSpPr>
        <p:spPr>
          <a:xfrm>
            <a:off x="12390120" y="2274570"/>
            <a:ext cx="121920" cy="1219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0">
              <a:solidFill>
                <a:srgbClr val="1C68A2"/>
              </a:solidFill>
            </a:endParaRPr>
          </a:p>
        </p:txBody>
      </p:sp>
      <p:sp>
        <p:nvSpPr>
          <p:cNvPr id="178" name="Rectangles 177"/>
          <p:cNvSpPr/>
          <p:nvPr/>
        </p:nvSpPr>
        <p:spPr>
          <a:xfrm>
            <a:off x="12385040" y="2475230"/>
            <a:ext cx="121920" cy="1219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0">
              <a:solidFill>
                <a:srgbClr val="1C68A2"/>
              </a:solidFill>
            </a:endParaRPr>
          </a:p>
        </p:txBody>
      </p:sp>
      <p:sp>
        <p:nvSpPr>
          <p:cNvPr id="179" name="Rectangles 178"/>
          <p:cNvSpPr/>
          <p:nvPr/>
        </p:nvSpPr>
        <p:spPr>
          <a:xfrm>
            <a:off x="12390120" y="2686050"/>
            <a:ext cx="121920" cy="1219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0">
              <a:solidFill>
                <a:srgbClr val="1C68A2"/>
              </a:solidFill>
            </a:endParaRPr>
          </a:p>
        </p:txBody>
      </p:sp>
      <p:sp>
        <p:nvSpPr>
          <p:cNvPr id="180" name="Rectangles 179"/>
          <p:cNvSpPr/>
          <p:nvPr/>
        </p:nvSpPr>
        <p:spPr>
          <a:xfrm>
            <a:off x="12385040" y="2898140"/>
            <a:ext cx="121920" cy="1219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0">
              <a:solidFill>
                <a:srgbClr val="1C68A2"/>
              </a:solidFill>
            </a:endParaRPr>
          </a:p>
        </p:txBody>
      </p:sp>
      <p:sp>
        <p:nvSpPr>
          <p:cNvPr id="181" name="Rectangles 180"/>
          <p:cNvSpPr/>
          <p:nvPr/>
        </p:nvSpPr>
        <p:spPr>
          <a:xfrm>
            <a:off x="12385040" y="3117850"/>
            <a:ext cx="121920" cy="1219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0">
              <a:solidFill>
                <a:srgbClr val="1C68A2"/>
              </a:solidFill>
            </a:endParaRPr>
          </a:p>
        </p:txBody>
      </p:sp>
      <p:sp>
        <p:nvSpPr>
          <p:cNvPr id="182" name="Rectangles 181"/>
          <p:cNvSpPr/>
          <p:nvPr/>
        </p:nvSpPr>
        <p:spPr>
          <a:xfrm>
            <a:off x="12385040" y="3348355"/>
            <a:ext cx="121920" cy="1219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0">
              <a:solidFill>
                <a:srgbClr val="1C68A2"/>
              </a:solidFill>
            </a:endParaRPr>
          </a:p>
        </p:txBody>
      </p:sp>
      <p:sp>
        <p:nvSpPr>
          <p:cNvPr id="183" name="Text Box 182"/>
          <p:cNvSpPr txBox="1"/>
          <p:nvPr/>
        </p:nvSpPr>
        <p:spPr>
          <a:xfrm>
            <a:off x="3613785" y="4510405"/>
            <a:ext cx="814705" cy="19685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Pastor seat</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a:p>
            <a:pPr algn="l"/>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  Occupied</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185" name="Text Box 184"/>
          <p:cNvSpPr txBox="1"/>
          <p:nvPr/>
        </p:nvSpPr>
        <p:spPr>
          <a:xfrm>
            <a:off x="4672330" y="4509770"/>
            <a:ext cx="814705" cy="19685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Worker seat</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a:p>
            <a:pPr algn="l"/>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  Occupied</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186" name="Text Box 185"/>
          <p:cNvSpPr txBox="1"/>
          <p:nvPr/>
        </p:nvSpPr>
        <p:spPr>
          <a:xfrm>
            <a:off x="5673090" y="4510405"/>
            <a:ext cx="814705" cy="196850"/>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Member seat</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a:p>
            <a:pPr algn="l"/>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 Occupied</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188" name="Rectangles 187"/>
          <p:cNvSpPr/>
          <p:nvPr/>
        </p:nvSpPr>
        <p:spPr>
          <a:xfrm>
            <a:off x="3999865" y="5046345"/>
            <a:ext cx="3300730" cy="3479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PH" altLang="en-US"/>
              <a:t>STAGE </a:t>
            </a:r>
            <a:endParaRPr lang="en-PH" altLang="en-US"/>
          </a:p>
        </p:txBody>
      </p:sp>
      <p:sp>
        <p:nvSpPr>
          <p:cNvPr id="189" name="Text Box 188"/>
          <p:cNvSpPr txBox="1"/>
          <p:nvPr/>
        </p:nvSpPr>
        <p:spPr>
          <a:xfrm>
            <a:off x="4853940" y="8208010"/>
            <a:ext cx="1731010" cy="275590"/>
          </a:xfrm>
          <a:prstGeom prst="rect">
            <a:avLst/>
          </a:prstGeom>
          <a:solidFill>
            <a:srgbClr val="1C68A2"/>
          </a:solidFill>
          <a:ln>
            <a:solidFill>
              <a:schemeClr val="bg2">
                <a:lumMod val="90000"/>
              </a:schemeClr>
            </a:solidFill>
          </a:ln>
        </p:spPr>
        <p:txBody>
          <a:bodyPr wrap="square" rtlCol="0">
            <a:spAutoFit/>
          </a:bodyPr>
          <a:p>
            <a:pPr algn="ctr"/>
            <a:r>
              <a:rPr lang="en-PH" altLang="en-US" sz="1200">
                <a:ln>
                  <a:noFill/>
                </a:ln>
                <a:solidFill>
                  <a:schemeClr val="bg1"/>
                </a:solidFill>
                <a:latin typeface="Roboto" panose="02000000000000000000" charset="0"/>
                <a:cs typeface="Roboto" panose="02000000000000000000" charset="0"/>
              </a:rPr>
              <a:t>CONFIRM SELECTION</a:t>
            </a:r>
            <a:endParaRPr lang="en-PH" altLang="en-US" sz="1200">
              <a:ln>
                <a:noFill/>
              </a:ln>
              <a:solidFill>
                <a:schemeClr val="bg1"/>
              </a:solidFill>
              <a:latin typeface="Roboto" panose="02000000000000000000" charset="0"/>
              <a:cs typeface="Roboto" panose="02000000000000000000" charset="0"/>
            </a:endParaRPr>
          </a:p>
        </p:txBody>
      </p:sp>
      <p:graphicFrame>
        <p:nvGraphicFramePr>
          <p:cNvPr id="191" name="Table 190"/>
          <p:cNvGraphicFramePr/>
          <p:nvPr/>
        </p:nvGraphicFramePr>
        <p:xfrm>
          <a:off x="3956050" y="9202420"/>
          <a:ext cx="3267075" cy="750570"/>
        </p:xfrm>
        <a:graphic>
          <a:graphicData uri="http://schemas.openxmlformats.org/drawingml/2006/table">
            <a:tbl>
              <a:tblPr firstRow="1" bandRow="1">
                <a:tableStyleId>{5C22544A-7EE6-4342-B048-85BDC9FD1C3A}</a:tableStyleId>
              </a:tblPr>
              <a:tblGrid>
                <a:gridCol w="2183765"/>
                <a:gridCol w="1083310"/>
              </a:tblGrid>
              <a:tr h="375285">
                <a:tc>
                  <a:txBody>
                    <a:bodyPr/>
                    <a:p>
                      <a:pPr algn="ctr">
                        <a:buNone/>
                      </a:pPr>
                      <a:r>
                        <a:rPr lang="en-PH" altLang="en-US" sz="1000" b="0"/>
                        <a:t>NAME</a:t>
                      </a:r>
                      <a:endParaRPr lang="en-PH" altLang="en-US" sz="1000" b="0"/>
                    </a:p>
                  </a:txBody>
                  <a:tcPr anchor="ctr" anchorCtr="0"/>
                </a:tc>
                <a:tc>
                  <a:txBody>
                    <a:bodyPr/>
                    <a:p>
                      <a:pPr algn="ctr">
                        <a:buNone/>
                      </a:pPr>
                      <a:r>
                        <a:rPr lang="en-PH" altLang="en-US" sz="1000" b="0"/>
                        <a:t>SEAT  CODE</a:t>
                      </a:r>
                      <a:endParaRPr lang="en-PH" altLang="en-US" sz="1000" b="0"/>
                    </a:p>
                  </a:txBody>
                  <a:tcPr anchor="ctr" anchorCtr="0"/>
                </a:tc>
              </a:tr>
              <a:tr h="375285">
                <a:tc>
                  <a:txBody>
                    <a:bodyPr/>
                    <a:p>
                      <a:pPr algn="ctr">
                        <a:buNone/>
                      </a:pPr>
                      <a:endParaRPr lang="en-PH" altLang="en-US" sz="1000"/>
                    </a:p>
                  </a:txBody>
                  <a:tcPr anchor="ctr" anchorCtr="0"/>
                </a:tc>
                <a:tc>
                  <a:txBody>
                    <a:bodyPr/>
                    <a:p>
                      <a:pPr algn="ctr">
                        <a:buNone/>
                      </a:pPr>
                      <a:endParaRPr lang="en-US" sz="1000"/>
                    </a:p>
                  </a:txBody>
                  <a:tcPr anchor="ctr" anchorCtr="0"/>
                </a:tc>
              </a:tr>
            </a:tbl>
          </a:graphicData>
        </a:graphic>
      </p:graphicFrame>
      <p:sp>
        <p:nvSpPr>
          <p:cNvPr id="13" name="Text Box 12"/>
          <p:cNvSpPr txBox="1"/>
          <p:nvPr/>
        </p:nvSpPr>
        <p:spPr>
          <a:xfrm>
            <a:off x="1129665" y="2597150"/>
            <a:ext cx="2185670" cy="829945"/>
          </a:xfrm>
          <a:prstGeom prst="rect">
            <a:avLst/>
          </a:prstGeom>
          <a:noFill/>
        </p:spPr>
        <p:txBody>
          <a:bodyPr wrap="square" rtlCol="0">
            <a:spAutoFit/>
          </a:bodyPr>
          <a:p>
            <a:r>
              <a:rPr lang="en-US" sz="1200">
                <a:solidFill>
                  <a:schemeClr val="bg1"/>
                </a:solidFill>
              </a:rPr>
              <a:t>Dropdown box</a:t>
            </a:r>
            <a:endParaRPr lang="en-US" sz="1200">
              <a:solidFill>
                <a:schemeClr val="bg1"/>
              </a:solidFill>
            </a:endParaRPr>
          </a:p>
          <a:p>
            <a:r>
              <a:rPr lang="en-US" sz="1200">
                <a:solidFill>
                  <a:schemeClr val="bg1"/>
                </a:solidFill>
              </a:rPr>
              <a:t>1st sunday service</a:t>
            </a:r>
            <a:endParaRPr lang="en-US" sz="1200">
              <a:solidFill>
                <a:schemeClr val="bg1"/>
              </a:solidFill>
            </a:endParaRPr>
          </a:p>
          <a:p>
            <a:r>
              <a:rPr lang="en-US" sz="1200">
                <a:solidFill>
                  <a:schemeClr val="bg1"/>
                </a:solidFill>
              </a:rPr>
              <a:t>2nd sunday service</a:t>
            </a:r>
            <a:endParaRPr lang="en-US" sz="1200">
              <a:solidFill>
                <a:schemeClr val="bg1"/>
              </a:solidFill>
            </a:endParaRPr>
          </a:p>
          <a:p>
            <a:r>
              <a:rPr lang="en-US" sz="1200">
                <a:solidFill>
                  <a:schemeClr val="bg1"/>
                </a:solidFill>
              </a:rPr>
              <a:t>Midweek Bible Study</a:t>
            </a:r>
            <a:r>
              <a:rPr lang="en-US" sz="1200">
                <a:solidFill>
                  <a:schemeClr val="tx1"/>
                </a:solidFill>
              </a:rPr>
              <a:t> ----------&gt;</a:t>
            </a:r>
            <a:endParaRPr lang="en-US" sz="1200">
              <a:solidFill>
                <a:schemeClr val="tx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PH" altLang="en-US"/>
              <a:t>MY BOOKED EVENTS(like this)</a:t>
            </a:r>
            <a:endParaRPr lang="en-PH" altLang="en-US"/>
          </a:p>
        </p:txBody>
      </p:sp>
      <p:pic>
        <p:nvPicPr>
          <p:cNvPr id="5" name="Content Placeholder 4"/>
          <p:cNvPicPr>
            <a:picLocks noChangeAspect="1"/>
          </p:cNvPicPr>
          <p:nvPr>
            <p:ph idx="1"/>
          </p:nvPr>
        </p:nvPicPr>
        <p:blipFill>
          <a:blip r:embed="rId1"/>
          <a:srcRect t="5443" r="2840"/>
          <a:stretch>
            <a:fillRect/>
          </a:stretch>
        </p:blipFill>
        <p:spPr>
          <a:xfrm>
            <a:off x="2227580" y="2062480"/>
            <a:ext cx="7515860" cy="4114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321945"/>
            <a:ext cx="10739120" cy="6221095"/>
          </a:xfrm>
        </p:spPr>
        <p:txBody>
          <a:bodyPr>
            <a:normAutofit fontScale="55000"/>
          </a:bodyPr>
          <a:p>
            <a:pPr marL="0" indent="0">
              <a:buNone/>
            </a:pPr>
            <a:r>
              <a:rPr lang="en-US">
                <a:sym typeface="+mn-ea"/>
              </a:rPr>
              <a:t>5. </a:t>
            </a:r>
            <a:r>
              <a:rPr lang="en-US" b="1">
                <a:sym typeface="+mn-ea"/>
              </a:rPr>
              <a:t>EVENTS</a:t>
            </a:r>
            <a:endParaRPr lang="en-US"/>
          </a:p>
          <a:p>
            <a:pPr marL="0" indent="0">
              <a:buNone/>
            </a:pPr>
            <a:r>
              <a:rPr lang="en-US">
                <a:sym typeface="+mn-ea"/>
              </a:rPr>
              <a:t>-Attend Service</a:t>
            </a:r>
            <a:endParaRPr lang="en-US">
              <a:sym typeface="+mn-ea"/>
            </a:endParaRPr>
          </a:p>
          <a:p>
            <a:pPr marL="0" indent="0">
              <a:buNone/>
            </a:pPr>
            <a:r>
              <a:rPr lang="en-US">
                <a:sym typeface="+mn-ea"/>
              </a:rPr>
              <a:t>	-</a:t>
            </a:r>
            <a:r>
              <a:rPr lang="en-US" b="1" i="1">
                <a:sym typeface="+mn-ea"/>
              </a:rPr>
              <a:t>COVID-19 Contact Tracing Form</a:t>
            </a:r>
            <a:r>
              <a:rPr lang="en-US">
                <a:sym typeface="+mn-ea"/>
              </a:rPr>
              <a:t> (the user cannot book anymore if he/she stated yes in any questions in contact tracin form. this is for safety purposes)  </a:t>
            </a:r>
            <a:endParaRPr lang="en-US"/>
          </a:p>
          <a:p>
            <a:pPr marL="0" indent="0">
              <a:buNone/>
            </a:pPr>
            <a:r>
              <a:rPr lang="en-US">
                <a:sym typeface="+mn-ea"/>
              </a:rPr>
              <a:t>	-redirect to</a:t>
            </a:r>
            <a:r>
              <a:rPr lang="en-US" b="1">
                <a:sym typeface="+mn-ea"/>
              </a:rPr>
              <a:t> service type </a:t>
            </a:r>
            <a:r>
              <a:rPr lang="en-US">
                <a:sym typeface="+mn-ea"/>
              </a:rPr>
              <a:t>(1st Service Sunday, 2nd Service Sunday,  Midweek Bible Study(wednesday),</a:t>
            </a:r>
            <a:r>
              <a:rPr lang="en-US" b="1">
                <a:sym typeface="+mn-ea"/>
              </a:rPr>
              <a:t> service date</a:t>
            </a:r>
            <a:r>
              <a:rPr lang="en-US">
                <a:sym typeface="+mn-ea"/>
              </a:rPr>
              <a:t>  (every sunday and wed only, it would appear when clicked like a calendar widget in which sunday and wed are only clickable )</a:t>
            </a:r>
            <a:endParaRPr lang="en-US"/>
          </a:p>
          <a:p>
            <a:pPr marL="0" indent="0">
              <a:buNone/>
            </a:pPr>
            <a:r>
              <a:rPr lang="en-US">
                <a:sym typeface="+mn-ea"/>
              </a:rPr>
              <a:t>note: </a:t>
            </a:r>
            <a:r>
              <a:rPr lang="en-US" b="1">
                <a:sym typeface="+mn-ea"/>
              </a:rPr>
              <a:t>booking is only for the registered user so one is to one only.</a:t>
            </a:r>
            <a:r>
              <a:rPr lang="en-US">
                <a:sym typeface="+mn-ea"/>
              </a:rPr>
              <a:t> once the quota for a service is met, the user cannot book anymore. And will be shown an "attention box" stating she/he cannot book already. Try other schedule or service.</a:t>
            </a:r>
            <a:endParaRPr lang="en-US"/>
          </a:p>
          <a:p>
            <a:pPr marL="0" indent="0">
              <a:buNone/>
            </a:pPr>
            <a:r>
              <a:rPr lang="en-US">
                <a:sym typeface="+mn-ea"/>
              </a:rPr>
              <a:t>	-</a:t>
            </a:r>
            <a:r>
              <a:rPr lang="en-US" b="1">
                <a:sym typeface="+mn-ea"/>
              </a:rPr>
              <a:t>seat selection</a:t>
            </a:r>
            <a:r>
              <a:rPr lang="en-US">
                <a:sym typeface="+mn-ea"/>
              </a:rPr>
              <a:t> (50 seats capacity for congregation/members then 20 for the church workers/pastor etc., same as your cinema seat booking, where the user can select unoccupied seats and see what seats are booked already, it has symbols for who will seat there, color coding: P for pastor (grey box), CW for church workers (grey box), blue colored box for congregations (unoccupied), red for occupied, it has js that when hovered, color will change. </a:t>
            </a:r>
            <a:endParaRPr lang="en-US"/>
          </a:p>
          <a:p>
            <a:pPr marL="0" indent="0">
              <a:buNone/>
            </a:pPr>
            <a:r>
              <a:rPr lang="en-US">
                <a:sym typeface="+mn-ea"/>
              </a:rPr>
              <a:t>	-after reservation, “thank you for registering for (service type, day, date,seat number for example: 1st Sunday Service, Sunday, May 30, 2021, A5 ). please print or take a screenshot of this so you can have a hard copy of the reservation. model 6?</a:t>
            </a:r>
            <a:endParaRPr lang="en-US"/>
          </a:p>
          <a:p>
            <a:pPr marL="0" indent="0">
              <a:buNone/>
            </a:pPr>
            <a:r>
              <a:rPr lang="en-US">
                <a:sym typeface="+mn-ea"/>
              </a:rPr>
              <a:t>	-a confirmation has been </a:t>
            </a:r>
            <a:r>
              <a:rPr lang="en-US" b="1">
                <a:sym typeface="+mn-ea"/>
              </a:rPr>
              <a:t>sent to (email)”</a:t>
            </a:r>
            <a:r>
              <a:rPr lang="en-US">
                <a:sym typeface="+mn-ea"/>
              </a:rPr>
              <a:t> (if qr code is possible it is much welcome but im afraid if i can explain it to my professor hehe, or maybe payment may go up higher)</a:t>
            </a:r>
            <a:endParaRPr lang="en-US"/>
          </a:p>
          <a:p>
            <a:pPr marL="0" indent="0">
              <a:buNone/>
            </a:pPr>
            <a:r>
              <a:rPr lang="en-US">
                <a:sym typeface="+mn-ea"/>
              </a:rPr>
              <a:t>what he/she may see in email is the service summary, service date, full name, seat number</a:t>
            </a:r>
            <a:endParaRPr lang="en-US">
              <a:sym typeface="+mn-ea"/>
            </a:endParaRPr>
          </a:p>
          <a:p>
            <a:pPr marL="0" indent="0">
              <a:buNone/>
            </a:pPr>
            <a:endParaRPr lang="en-US"/>
          </a:p>
          <a:p>
            <a:pPr marL="0" indent="0">
              <a:buNone/>
            </a:pPr>
            <a:r>
              <a:rPr lang="en-US">
                <a:sym typeface="+mn-ea"/>
              </a:rPr>
              <a:t>after that, under events page, he/she will saw this</a:t>
            </a:r>
            <a:endParaRPr lang="en-US"/>
          </a:p>
          <a:p>
            <a:pPr marL="0" indent="0">
              <a:buNone/>
            </a:pPr>
            <a:r>
              <a:rPr lang="en-US">
                <a:sym typeface="+mn-ea"/>
              </a:rPr>
              <a:t>	-</a:t>
            </a:r>
            <a:r>
              <a:rPr lang="en-US" b="1">
                <a:sym typeface="+mn-ea"/>
              </a:rPr>
              <a:t>your booked events</a:t>
            </a:r>
            <a:endParaRPr lang="en-US" b="1"/>
          </a:p>
          <a:p>
            <a:pPr marL="0" indent="0">
              <a:buNone/>
            </a:pPr>
            <a:r>
              <a:rPr lang="en-US">
                <a:sym typeface="+mn-ea"/>
              </a:rPr>
              <a:t>	(in which he/she can cancel, edit) model 8</a:t>
            </a:r>
            <a:endParaRPr lang="en-US"/>
          </a:p>
          <a:p>
            <a:pPr marL="0" indent="0">
              <a:buNone/>
            </a:pPr>
            <a:endParaRPr lang="en-US"/>
          </a:p>
          <a:p>
            <a:pPr marL="0" indent="0">
              <a:buNone/>
            </a:pP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PH" altLang="en-US"/>
              <a:t>EDIT PROFILE</a:t>
            </a:r>
            <a:endParaRPr lang="en-PH" altLang="en-US"/>
          </a:p>
        </p:txBody>
      </p:sp>
      <p:pic>
        <p:nvPicPr>
          <p:cNvPr id="6" name="Content Placeholder 5"/>
          <p:cNvPicPr>
            <a:picLocks noChangeAspect="1"/>
          </p:cNvPicPr>
          <p:nvPr>
            <p:ph sz="half" idx="1"/>
          </p:nvPr>
        </p:nvPicPr>
        <p:blipFill>
          <a:blip r:embed="rId1"/>
          <a:srcRect t="3818" r="2368"/>
          <a:stretch>
            <a:fillRect/>
          </a:stretch>
        </p:blipFill>
        <p:spPr>
          <a:xfrm>
            <a:off x="659130" y="2543810"/>
            <a:ext cx="5259070" cy="2914650"/>
          </a:xfrm>
          <a:prstGeom prst="rect">
            <a:avLst/>
          </a:prstGeom>
        </p:spPr>
      </p:pic>
      <p:pic>
        <p:nvPicPr>
          <p:cNvPr id="7" name="Content Placeholder 6"/>
          <p:cNvPicPr>
            <a:picLocks noChangeAspect="1"/>
          </p:cNvPicPr>
          <p:nvPr>
            <p:ph sz="half" idx="2"/>
          </p:nvPr>
        </p:nvPicPr>
        <p:blipFill>
          <a:blip r:embed="rId2"/>
          <a:stretch>
            <a:fillRect/>
          </a:stretch>
        </p:blipFill>
        <p:spPr>
          <a:xfrm>
            <a:off x="6426200" y="2543810"/>
            <a:ext cx="5181600" cy="29146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Content Placeholder 3"/>
          <p:cNvPicPr>
            <a:picLocks noChangeAspect="1"/>
          </p:cNvPicPr>
          <p:nvPr/>
        </p:nvPicPr>
        <p:blipFill>
          <a:blip r:embed="rId1"/>
          <a:srcRect t="6445" r="99" b="79615"/>
          <a:stretch>
            <a:fillRect/>
          </a:stretch>
        </p:blipFill>
        <p:spPr>
          <a:xfrm>
            <a:off x="1290320" y="3265170"/>
            <a:ext cx="7728585" cy="704850"/>
          </a:xfrm>
          <a:prstGeom prst="rect">
            <a:avLst/>
          </a:prstGeom>
        </p:spPr>
      </p:pic>
      <p:pic>
        <p:nvPicPr>
          <p:cNvPr id="29" name="Picture 28"/>
          <p:cNvPicPr>
            <a:picLocks noChangeAspect="1"/>
          </p:cNvPicPr>
          <p:nvPr/>
        </p:nvPicPr>
        <p:blipFill>
          <a:blip r:embed="rId2"/>
          <a:srcRect t="7293" b="71543"/>
          <a:stretch>
            <a:fillRect/>
          </a:stretch>
        </p:blipFill>
        <p:spPr>
          <a:xfrm>
            <a:off x="1289685" y="1873885"/>
            <a:ext cx="7728585" cy="920115"/>
          </a:xfrm>
          <a:prstGeom prst="rect">
            <a:avLst/>
          </a:prstGeom>
        </p:spPr>
      </p:pic>
      <p:sp>
        <p:nvSpPr>
          <p:cNvPr id="30" name="Text Box 29"/>
          <p:cNvSpPr txBox="1"/>
          <p:nvPr/>
        </p:nvSpPr>
        <p:spPr>
          <a:xfrm>
            <a:off x="2865755" y="2012950"/>
            <a:ext cx="549275" cy="229870"/>
          </a:xfrm>
          <a:prstGeom prst="rect">
            <a:avLst/>
          </a:prstGeom>
          <a:solidFill>
            <a:srgbClr val="2A3D85"/>
          </a:solidFill>
          <a:ln>
            <a:noFill/>
          </a:ln>
        </p:spPr>
        <p:txBody>
          <a:bodyPr wrap="square" rtlCol="0">
            <a:spAutoFit/>
          </a:bodyPr>
          <a:p>
            <a:r>
              <a:rPr lang="en-US" sz="900">
                <a:solidFill>
                  <a:schemeClr val="bg1"/>
                </a:solidFill>
              </a:rPr>
              <a:t>HOME</a:t>
            </a:r>
            <a:endParaRPr lang="en-US" sz="900">
              <a:solidFill>
                <a:schemeClr val="bg1"/>
              </a:solidFill>
            </a:endParaRPr>
          </a:p>
        </p:txBody>
      </p:sp>
      <p:sp>
        <p:nvSpPr>
          <p:cNvPr id="31" name="Text Box 30"/>
          <p:cNvSpPr txBox="1"/>
          <p:nvPr/>
        </p:nvSpPr>
        <p:spPr>
          <a:xfrm>
            <a:off x="4141470" y="2012950"/>
            <a:ext cx="673735" cy="229870"/>
          </a:xfrm>
          <a:prstGeom prst="rect">
            <a:avLst/>
          </a:prstGeom>
          <a:solidFill>
            <a:srgbClr val="2A3D85"/>
          </a:solidFill>
          <a:ln>
            <a:noFill/>
          </a:ln>
        </p:spPr>
        <p:txBody>
          <a:bodyPr wrap="square" rtlCol="0">
            <a:spAutoFit/>
          </a:bodyPr>
          <a:p>
            <a:r>
              <a:rPr lang="en-US" sz="900">
                <a:solidFill>
                  <a:schemeClr val="bg1"/>
                </a:solidFill>
              </a:rPr>
              <a:t>EVENTS</a:t>
            </a:r>
            <a:endParaRPr lang="en-US" sz="900">
              <a:solidFill>
                <a:schemeClr val="bg1"/>
              </a:solidFill>
            </a:endParaRPr>
          </a:p>
        </p:txBody>
      </p:sp>
      <p:sp>
        <p:nvSpPr>
          <p:cNvPr id="32" name="Text Box 31"/>
          <p:cNvSpPr txBox="1"/>
          <p:nvPr/>
        </p:nvSpPr>
        <p:spPr>
          <a:xfrm>
            <a:off x="4815205" y="2012950"/>
            <a:ext cx="2684145" cy="229870"/>
          </a:xfrm>
          <a:prstGeom prst="rect">
            <a:avLst/>
          </a:prstGeom>
          <a:solidFill>
            <a:srgbClr val="2A3D85"/>
          </a:solidFill>
          <a:ln>
            <a:noFill/>
          </a:ln>
        </p:spPr>
        <p:txBody>
          <a:bodyPr wrap="square" rtlCol="0">
            <a:spAutoFit/>
          </a:bodyPr>
          <a:p>
            <a:r>
              <a:rPr lang="en-US" sz="900">
                <a:solidFill>
                  <a:schemeClr val="bg1"/>
                </a:solidFill>
              </a:rPr>
              <a:t>CONTACT US</a:t>
            </a:r>
            <a:endParaRPr lang="en-US" sz="900">
              <a:solidFill>
                <a:schemeClr val="bg1"/>
              </a:solidFill>
            </a:endParaRPr>
          </a:p>
        </p:txBody>
      </p:sp>
      <p:sp>
        <p:nvSpPr>
          <p:cNvPr id="34" name="Text Box 33"/>
          <p:cNvSpPr txBox="1"/>
          <p:nvPr/>
        </p:nvSpPr>
        <p:spPr>
          <a:xfrm>
            <a:off x="9263380" y="1866900"/>
            <a:ext cx="1859280" cy="922020"/>
          </a:xfrm>
          <a:prstGeom prst="rect">
            <a:avLst/>
          </a:prstGeom>
          <a:noFill/>
        </p:spPr>
        <p:txBody>
          <a:bodyPr wrap="square" rtlCol="0">
            <a:spAutoFit/>
          </a:bodyPr>
          <a:p>
            <a:r>
              <a:rPr lang="en-US"/>
              <a:t> WHEN STATIC/ LOGGED IN AND WITH ACC</a:t>
            </a:r>
            <a:endParaRPr lang="en-US"/>
          </a:p>
        </p:txBody>
      </p:sp>
      <p:sp>
        <p:nvSpPr>
          <p:cNvPr id="35" name="Text Box 34"/>
          <p:cNvSpPr txBox="1"/>
          <p:nvPr/>
        </p:nvSpPr>
        <p:spPr>
          <a:xfrm>
            <a:off x="9287510" y="3307080"/>
            <a:ext cx="1859280" cy="368300"/>
          </a:xfrm>
          <a:prstGeom prst="rect">
            <a:avLst/>
          </a:prstGeom>
          <a:noFill/>
        </p:spPr>
        <p:txBody>
          <a:bodyPr wrap="square" rtlCol="0">
            <a:spAutoFit/>
          </a:bodyPr>
          <a:p>
            <a:r>
              <a:rPr lang="en-US"/>
              <a:t>WHEN SCROLLED</a:t>
            </a:r>
            <a:endParaRPr lang="en-US"/>
          </a:p>
        </p:txBody>
      </p:sp>
      <p:sp>
        <p:nvSpPr>
          <p:cNvPr id="36" name="Text Box 35"/>
          <p:cNvSpPr txBox="1"/>
          <p:nvPr/>
        </p:nvSpPr>
        <p:spPr>
          <a:xfrm>
            <a:off x="3469005" y="2010410"/>
            <a:ext cx="712470" cy="229870"/>
          </a:xfrm>
          <a:prstGeom prst="rect">
            <a:avLst/>
          </a:prstGeom>
          <a:solidFill>
            <a:srgbClr val="2A3D85"/>
          </a:solidFill>
          <a:ln>
            <a:noFill/>
          </a:ln>
        </p:spPr>
        <p:txBody>
          <a:bodyPr wrap="square" rtlCol="0">
            <a:spAutoFit/>
          </a:bodyPr>
          <a:p>
            <a:r>
              <a:rPr lang="en-US" sz="900">
                <a:solidFill>
                  <a:schemeClr val="bg1"/>
                </a:solidFill>
              </a:rPr>
              <a:t>ABOUT</a:t>
            </a:r>
            <a:endParaRPr lang="en-US" sz="900">
              <a:solidFill>
                <a:schemeClr val="bg1"/>
              </a:solidFill>
            </a:endParaRPr>
          </a:p>
        </p:txBody>
      </p:sp>
      <p:sp>
        <p:nvSpPr>
          <p:cNvPr id="39" name="Text Box 38"/>
          <p:cNvSpPr txBox="1"/>
          <p:nvPr/>
        </p:nvSpPr>
        <p:spPr>
          <a:xfrm>
            <a:off x="2865755" y="3511550"/>
            <a:ext cx="934720" cy="229870"/>
          </a:xfrm>
          <a:prstGeom prst="rect">
            <a:avLst/>
          </a:prstGeom>
          <a:solidFill>
            <a:schemeClr val="bg1"/>
          </a:solidFill>
          <a:ln>
            <a:noFill/>
          </a:ln>
        </p:spPr>
        <p:txBody>
          <a:bodyPr wrap="square" rtlCol="0">
            <a:spAutoFit/>
          </a:bodyPr>
          <a:p>
            <a:r>
              <a:rPr lang="en-PH" altLang="en-US" sz="900">
                <a:solidFill>
                  <a:srgbClr val="2A3D85"/>
                </a:solidFill>
              </a:rPr>
              <a:t>EVENTS</a:t>
            </a:r>
            <a:endParaRPr lang="en-PH" altLang="en-US" sz="900">
              <a:solidFill>
                <a:srgbClr val="2A3D85"/>
              </a:solidFill>
            </a:endParaRPr>
          </a:p>
        </p:txBody>
      </p:sp>
      <p:sp>
        <p:nvSpPr>
          <p:cNvPr id="40" name="Text Box 39"/>
          <p:cNvSpPr txBox="1"/>
          <p:nvPr/>
        </p:nvSpPr>
        <p:spPr>
          <a:xfrm>
            <a:off x="4141470" y="3511550"/>
            <a:ext cx="673735" cy="229870"/>
          </a:xfrm>
          <a:prstGeom prst="rect">
            <a:avLst/>
          </a:prstGeom>
          <a:solidFill>
            <a:schemeClr val="bg1"/>
          </a:solidFill>
          <a:ln>
            <a:noFill/>
          </a:ln>
        </p:spPr>
        <p:txBody>
          <a:bodyPr wrap="square" rtlCol="0">
            <a:spAutoFit/>
          </a:bodyPr>
          <a:p>
            <a:r>
              <a:rPr lang="en-PH" altLang="en-US" sz="900">
                <a:solidFill>
                  <a:srgbClr val="2A3D85"/>
                </a:solidFill>
              </a:rPr>
              <a:t>NEWS</a:t>
            </a:r>
            <a:endParaRPr lang="en-PH" altLang="en-US" sz="900">
              <a:solidFill>
                <a:srgbClr val="2A3D85"/>
              </a:solidFill>
            </a:endParaRPr>
          </a:p>
        </p:txBody>
      </p:sp>
      <p:sp>
        <p:nvSpPr>
          <p:cNvPr id="41" name="Text Box 40"/>
          <p:cNvSpPr txBox="1"/>
          <p:nvPr/>
        </p:nvSpPr>
        <p:spPr>
          <a:xfrm>
            <a:off x="4815205" y="3511550"/>
            <a:ext cx="2684145" cy="229870"/>
          </a:xfrm>
          <a:prstGeom prst="rect">
            <a:avLst/>
          </a:prstGeom>
          <a:solidFill>
            <a:schemeClr val="bg1"/>
          </a:solidFill>
          <a:ln>
            <a:noFill/>
          </a:ln>
        </p:spPr>
        <p:txBody>
          <a:bodyPr wrap="square" rtlCol="0">
            <a:spAutoFit/>
          </a:bodyPr>
          <a:p>
            <a:endParaRPr lang="en-US" sz="900">
              <a:solidFill>
                <a:srgbClr val="2A3D85"/>
              </a:solidFill>
            </a:endParaRPr>
          </a:p>
        </p:txBody>
      </p:sp>
      <p:sp>
        <p:nvSpPr>
          <p:cNvPr id="43" name="Text Box 42"/>
          <p:cNvSpPr txBox="1"/>
          <p:nvPr/>
        </p:nvSpPr>
        <p:spPr>
          <a:xfrm>
            <a:off x="3469005" y="3509010"/>
            <a:ext cx="712470" cy="229870"/>
          </a:xfrm>
          <a:prstGeom prst="rect">
            <a:avLst/>
          </a:prstGeom>
          <a:solidFill>
            <a:schemeClr val="bg1"/>
          </a:solidFill>
          <a:ln>
            <a:noFill/>
          </a:ln>
        </p:spPr>
        <p:txBody>
          <a:bodyPr wrap="square" rtlCol="0">
            <a:spAutoFit/>
          </a:bodyPr>
          <a:p>
            <a:r>
              <a:rPr lang="en-PH" altLang="en-US" sz="900">
                <a:solidFill>
                  <a:srgbClr val="2A3D85"/>
                </a:solidFill>
              </a:rPr>
              <a:t>MESSAGES</a:t>
            </a:r>
            <a:endParaRPr lang="en-PH" altLang="en-US" sz="900">
              <a:solidFill>
                <a:srgbClr val="2A3D85"/>
              </a:solidFill>
            </a:endParaRPr>
          </a:p>
        </p:txBody>
      </p:sp>
      <p:pic>
        <p:nvPicPr>
          <p:cNvPr id="46" name="Picture 45" descr="LOGO WHITE"/>
          <p:cNvPicPr>
            <a:picLocks noChangeAspect="1"/>
          </p:cNvPicPr>
          <p:nvPr/>
        </p:nvPicPr>
        <p:blipFill>
          <a:blip r:embed="rId3"/>
          <a:stretch>
            <a:fillRect/>
          </a:stretch>
        </p:blipFill>
        <p:spPr>
          <a:xfrm>
            <a:off x="2380615" y="1944370"/>
            <a:ext cx="358775" cy="367665"/>
          </a:xfrm>
          <a:prstGeom prst="rect">
            <a:avLst/>
          </a:prstGeom>
          <a:solidFill>
            <a:srgbClr val="293B83"/>
          </a:solidFill>
        </p:spPr>
      </p:pic>
      <p:pic>
        <p:nvPicPr>
          <p:cNvPr id="47" name="Picture 46" descr="LOGO"/>
          <p:cNvPicPr>
            <a:picLocks noChangeAspect="1"/>
          </p:cNvPicPr>
          <p:nvPr/>
        </p:nvPicPr>
        <p:blipFill>
          <a:blip r:embed="rId4"/>
          <a:stretch>
            <a:fillRect/>
          </a:stretch>
        </p:blipFill>
        <p:spPr>
          <a:xfrm>
            <a:off x="2366645" y="3392805"/>
            <a:ext cx="377825" cy="378460"/>
          </a:xfrm>
          <a:prstGeom prst="rect">
            <a:avLst/>
          </a:prstGeom>
          <a:solidFill>
            <a:schemeClr val="bg1"/>
          </a:solidFill>
        </p:spPr>
      </p:pic>
      <p:sp>
        <p:nvSpPr>
          <p:cNvPr id="48" name="Text Box 47"/>
          <p:cNvSpPr txBox="1"/>
          <p:nvPr/>
        </p:nvSpPr>
        <p:spPr>
          <a:xfrm>
            <a:off x="7505065" y="2012950"/>
            <a:ext cx="902970" cy="229870"/>
          </a:xfrm>
          <a:prstGeom prst="rect">
            <a:avLst/>
          </a:prstGeom>
          <a:solidFill>
            <a:srgbClr val="2A3D85"/>
          </a:solidFill>
          <a:ln>
            <a:noFill/>
          </a:ln>
        </p:spPr>
        <p:txBody>
          <a:bodyPr wrap="square" rtlCol="0">
            <a:spAutoFit/>
          </a:bodyPr>
          <a:p>
            <a:r>
              <a:rPr lang="en-US" sz="900">
                <a:solidFill>
                  <a:schemeClr val="bg1"/>
                </a:solidFill>
              </a:rPr>
              <a:t>MY ACCOUNT</a:t>
            </a:r>
            <a:endParaRPr lang="en-US" sz="900">
              <a:solidFill>
                <a:schemeClr val="bg1"/>
              </a:solidFill>
            </a:endParaRPr>
          </a:p>
        </p:txBody>
      </p:sp>
      <p:sp>
        <p:nvSpPr>
          <p:cNvPr id="78" name="Title 1"/>
          <p:cNvSpPr>
            <a:spLocks noGrp="1"/>
          </p:cNvSpPr>
          <p:nvPr/>
        </p:nvSpPr>
        <p:spPr>
          <a:xfrm>
            <a:off x="838200" y="2994660"/>
            <a:ext cx="10515600"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p>
        </p:txBody>
      </p:sp>
      <p:sp>
        <p:nvSpPr>
          <p:cNvPr id="82" name="Title 81"/>
          <p:cNvSpPr/>
          <p:nvPr>
            <p:ph type="title"/>
          </p:nvPr>
        </p:nvSpPr>
        <p:spPr/>
        <p:txBody>
          <a:bodyPr>
            <a:normAutofit fontScale="90000"/>
          </a:bodyPr>
          <a:p>
            <a:r>
              <a:rPr lang="en-US">
                <a:sym typeface="+mn-ea"/>
              </a:rPr>
              <a:t>#2 NAV BAR (</a:t>
            </a:r>
            <a:r>
              <a:rPr lang="en-PH">
                <a:sym typeface="+mn-ea"/>
              </a:rPr>
              <a:t>ADMIN </a:t>
            </a:r>
            <a:r>
              <a:rPr lang="en-US">
                <a:sym typeface="+mn-ea"/>
              </a:rPr>
              <a:t>LOG IN ALREADY, SINGLE PAGE) </a:t>
            </a:r>
            <a:r>
              <a:rPr lang="en-US" sz="2220">
                <a:sym typeface="+mn-ea"/>
              </a:rPr>
              <a:t>the </a:t>
            </a:r>
            <a:r>
              <a:rPr lang="en-US" sz="2220" b="1">
                <a:sym typeface="+mn-ea"/>
              </a:rPr>
              <a:t>view messages</a:t>
            </a:r>
            <a:r>
              <a:rPr lang="en-US" sz="2220">
                <a:sym typeface="+mn-ea"/>
              </a:rPr>
              <a:t> is where THE ADMIN can see the user sent prayer request and testimony</a:t>
            </a:r>
            <a:br>
              <a:rPr lang="en-US" sz="2220"/>
            </a:br>
            <a:endParaRPr lang="en-US" sz="2220"/>
          </a:p>
        </p:txBody>
      </p:sp>
      <p:sp>
        <p:nvSpPr>
          <p:cNvPr id="86" name="Text Box 85"/>
          <p:cNvSpPr txBox="1"/>
          <p:nvPr/>
        </p:nvSpPr>
        <p:spPr>
          <a:xfrm>
            <a:off x="7505065" y="3509010"/>
            <a:ext cx="869315" cy="229870"/>
          </a:xfrm>
          <a:prstGeom prst="rect">
            <a:avLst/>
          </a:prstGeom>
          <a:solidFill>
            <a:schemeClr val="bg1"/>
          </a:solidFill>
          <a:ln>
            <a:noFill/>
          </a:ln>
        </p:spPr>
        <p:txBody>
          <a:bodyPr wrap="square" rtlCol="0">
            <a:spAutoFit/>
          </a:bodyPr>
          <a:p>
            <a:r>
              <a:rPr lang="en-US" sz="900">
                <a:solidFill>
                  <a:srgbClr val="2A3D85"/>
                </a:solidFill>
              </a:rPr>
              <a:t>MY ACCOUNT</a:t>
            </a:r>
            <a:endParaRPr lang="en-US" sz="900">
              <a:solidFill>
                <a:srgbClr val="2A3D85"/>
              </a:solidFill>
            </a:endParaRPr>
          </a:p>
        </p:txBody>
      </p:sp>
      <p:sp>
        <p:nvSpPr>
          <p:cNvPr id="87" name="Oval 86"/>
          <p:cNvSpPr/>
          <p:nvPr/>
        </p:nvSpPr>
        <p:spPr>
          <a:xfrm>
            <a:off x="7313930" y="2026920"/>
            <a:ext cx="213360" cy="2209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8" name="Oval 87"/>
          <p:cNvSpPr/>
          <p:nvPr/>
        </p:nvSpPr>
        <p:spPr>
          <a:xfrm>
            <a:off x="7313930" y="3509010"/>
            <a:ext cx="213360" cy="2209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9" name="Text Box 88"/>
          <p:cNvSpPr txBox="1"/>
          <p:nvPr/>
        </p:nvSpPr>
        <p:spPr>
          <a:xfrm>
            <a:off x="7399655" y="4069080"/>
            <a:ext cx="1069975" cy="645160"/>
          </a:xfrm>
          <a:prstGeom prst="rect">
            <a:avLst/>
          </a:prstGeom>
          <a:noFill/>
          <a:ln>
            <a:solidFill>
              <a:schemeClr val="accent1"/>
            </a:solidFill>
          </a:ln>
        </p:spPr>
        <p:txBody>
          <a:bodyPr wrap="square" rtlCol="0">
            <a:spAutoFit/>
          </a:bodyPr>
          <a:p>
            <a:r>
              <a:rPr lang="en-US">
                <a:solidFill>
                  <a:srgbClr val="2A3D85"/>
                </a:solidFill>
              </a:rPr>
              <a:t>&gt;Log out</a:t>
            </a:r>
            <a:endParaRPr lang="en-US">
              <a:solidFill>
                <a:srgbClr val="2A3D85"/>
              </a:solidFill>
            </a:endParaRPr>
          </a:p>
          <a:p>
            <a:endParaRPr lang="en-US">
              <a:solidFill>
                <a:srgbClr val="2A3D85"/>
              </a:solidFill>
            </a:endParaRPr>
          </a:p>
        </p:txBody>
      </p:sp>
      <p:sp>
        <p:nvSpPr>
          <p:cNvPr id="91" name="Text Box 90"/>
          <p:cNvSpPr txBox="1"/>
          <p:nvPr/>
        </p:nvSpPr>
        <p:spPr>
          <a:xfrm>
            <a:off x="9494520" y="4899660"/>
            <a:ext cx="1859280" cy="368300"/>
          </a:xfrm>
          <a:prstGeom prst="rect">
            <a:avLst/>
          </a:prstGeom>
          <a:noFill/>
        </p:spPr>
        <p:txBody>
          <a:bodyPr wrap="square" rtlCol="0">
            <a:spAutoFit/>
          </a:bodyPr>
          <a:p>
            <a:r>
              <a:rPr lang="en-US"/>
              <a:t>WHEN CLICKED</a:t>
            </a:r>
            <a:endParaRPr lang="en-US"/>
          </a:p>
        </p:txBody>
      </p:sp>
      <p:sp>
        <p:nvSpPr>
          <p:cNvPr id="3" name="Text Box 2"/>
          <p:cNvSpPr txBox="1"/>
          <p:nvPr/>
        </p:nvSpPr>
        <p:spPr>
          <a:xfrm>
            <a:off x="2642235" y="3930650"/>
            <a:ext cx="956945" cy="645160"/>
          </a:xfrm>
          <a:prstGeom prst="rect">
            <a:avLst/>
          </a:prstGeom>
          <a:noFill/>
          <a:ln>
            <a:solidFill>
              <a:schemeClr val="accent1"/>
            </a:solidFill>
          </a:ln>
        </p:spPr>
        <p:txBody>
          <a:bodyPr wrap="square" rtlCol="0">
            <a:spAutoFit/>
          </a:bodyPr>
          <a:p>
            <a:r>
              <a:rPr lang="en-US">
                <a:solidFill>
                  <a:srgbClr val="2A3D85"/>
                </a:solidFill>
              </a:rPr>
              <a:t>&gt; </a:t>
            </a:r>
            <a:r>
              <a:rPr lang="en-PH">
                <a:solidFill>
                  <a:srgbClr val="2A3D85"/>
                </a:solidFill>
              </a:rPr>
              <a:t>View Booking</a:t>
            </a:r>
            <a:endParaRPr lang="en-PH" altLang="en-US">
              <a:solidFill>
                <a:srgbClr val="2A3D85"/>
              </a:solidFill>
            </a:endParaRPr>
          </a:p>
        </p:txBody>
      </p:sp>
      <p:sp>
        <p:nvSpPr>
          <p:cNvPr id="6" name="Text Box 5"/>
          <p:cNvSpPr txBox="1"/>
          <p:nvPr/>
        </p:nvSpPr>
        <p:spPr>
          <a:xfrm>
            <a:off x="3408045" y="2315210"/>
            <a:ext cx="1809750" cy="368300"/>
          </a:xfrm>
          <a:prstGeom prst="rect">
            <a:avLst/>
          </a:prstGeom>
          <a:noFill/>
          <a:ln>
            <a:solidFill>
              <a:schemeClr val="accent1"/>
            </a:solidFill>
          </a:ln>
        </p:spPr>
        <p:txBody>
          <a:bodyPr wrap="square" rtlCol="0">
            <a:spAutoFit/>
          </a:bodyPr>
          <a:p>
            <a:r>
              <a:rPr lang="en-US">
                <a:solidFill>
                  <a:srgbClr val="2A3D85"/>
                </a:solidFill>
              </a:rPr>
              <a:t>&gt; </a:t>
            </a:r>
            <a:r>
              <a:rPr lang="en-PH" altLang="en-US">
                <a:solidFill>
                  <a:srgbClr val="2A3D85"/>
                </a:solidFill>
              </a:rPr>
              <a:t>View </a:t>
            </a:r>
            <a:r>
              <a:rPr lang="en-US" altLang="en-PH">
                <a:solidFill>
                  <a:srgbClr val="2A3D85"/>
                </a:solidFill>
              </a:rPr>
              <a:t>Messages </a:t>
            </a:r>
            <a:endParaRPr lang="en-US" altLang="en-PH">
              <a:solidFill>
                <a:srgbClr val="2A3D85"/>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PH" altLang="en-US"/>
              <a:t>how many models will this website have?</a:t>
            </a:r>
            <a:endParaRPr lang="en-PH" altLang="en-US"/>
          </a:p>
        </p:txBody>
      </p:sp>
      <p:sp>
        <p:nvSpPr>
          <p:cNvPr id="3" name="Content Placeholder 2"/>
          <p:cNvSpPr>
            <a:spLocks noGrp="1"/>
          </p:cNvSpPr>
          <p:nvPr>
            <p:ph sz="half" idx="1"/>
          </p:nvPr>
        </p:nvSpPr>
        <p:spPr/>
        <p:txBody>
          <a:bodyPr/>
          <a:p>
            <a:r>
              <a:rPr lang="en-PH" altLang="en-US"/>
              <a:t>if i get 7 models for members side, do not include the NEWS/TESTIMONY in the navbar. as well as the admin side.</a:t>
            </a:r>
            <a:endParaRPr lang="en-PH" altLang="en-US"/>
          </a:p>
        </p:txBody>
      </p:sp>
      <p:sp>
        <p:nvSpPr>
          <p:cNvPr id="4" name="Content Placeholder 3"/>
          <p:cNvSpPr>
            <a:spLocks noGrp="1"/>
          </p:cNvSpPr>
          <p:nvPr>
            <p:ph sz="half" idx="2"/>
          </p:nvPr>
        </p:nvSpPr>
        <p:spPr/>
        <p:txBody>
          <a:bodyPr/>
          <a:p>
            <a:r>
              <a:rPr lang="en-PH" altLang="en-US"/>
              <a:t>if i got less than that please include the admin side. if possible.</a:t>
            </a:r>
            <a:endParaRPr lang="en-PH" altLang="en-US"/>
          </a:p>
        </p:txBody>
      </p:sp>
      <p:sp>
        <p:nvSpPr>
          <p:cNvPr id="82" name="Title 81"/>
          <p:cNvSpPr/>
          <p:nvPr/>
        </p:nvSpPr>
        <p:spPr>
          <a:xfrm>
            <a:off x="932815" y="3836035"/>
            <a:ext cx="10515600" cy="216979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2000">
                <a:sym typeface="+mn-ea"/>
              </a:rPr>
              <a:t>my prof wants us to use static folder for css/java/images if it is we will utilize a lot. the {{ }}</a:t>
            </a:r>
            <a:r>
              <a:rPr lang="en-US" altLang="en-PH" sz="2000">
                <a:sym typeface="+mn-ea"/>
              </a:rPr>
              <a:t> </a:t>
            </a:r>
            <a:endParaRPr lang="en-PH" sz="2000">
              <a:sym typeface="+mn-ea"/>
            </a:endParaRPr>
          </a:p>
          <a:p>
            <a:endParaRPr lang="en-PH" sz="2000">
              <a:sym typeface="+mn-ea"/>
            </a:endParaRPr>
          </a:p>
          <a:p>
            <a:r>
              <a:rPr lang="en-PH" sz="2000">
                <a:sym typeface="+mn-ea"/>
              </a:rPr>
              <a:t> but if not, you may incorporate it inside the html file. is it also possible to put comment in parts of the code so i can understand what is it for?</a:t>
            </a:r>
            <a:endParaRPr lang="en-PH" sz="2000">
              <a:sym typeface="+mn-ea"/>
            </a:endParaRPr>
          </a:p>
          <a:p>
            <a:endParaRPr lang="en-PH" sz="2000"/>
          </a:p>
          <a:p>
            <a:r>
              <a:rPr lang="en-PH" sz="2000"/>
              <a:t>also we are using ubuntuuuu. not windows. will the project work? i think you are using windows as OS.</a:t>
            </a:r>
            <a:endParaRPr lang="en-PH" sz="2000"/>
          </a:p>
          <a:p>
            <a:endParaRPr lang="en-PH" sz="2000"/>
          </a:p>
          <a:p>
            <a:r>
              <a:rPr lang="en-PH" sz="2000"/>
              <a:t>THANK YOU!</a:t>
            </a:r>
            <a:endParaRPr lang="en-PH"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66065" y="100965"/>
            <a:ext cx="11087735" cy="4796155"/>
          </a:xfrm>
        </p:spPr>
        <p:txBody>
          <a:bodyPr>
            <a:normAutofit fontScale="25000"/>
          </a:bodyPr>
          <a:p>
            <a:pPr marL="0" indent="0">
              <a:buNone/>
            </a:pPr>
            <a:r>
              <a:rPr lang="en-US" sz="4000" b="1"/>
              <a:t>6. CONTACT US</a:t>
            </a:r>
            <a:endParaRPr lang="en-US" sz="4000" b="1"/>
          </a:p>
          <a:p>
            <a:pPr marL="0" lvl="1" indent="0">
              <a:buNone/>
            </a:pPr>
            <a:r>
              <a:rPr lang="en-US" sz="4000" b="1"/>
              <a:t>7.</a:t>
            </a:r>
            <a:r>
              <a:rPr lang="en-PH" altLang="en-US" sz="4000" b="1"/>
              <a:t> MY ACCOUNT (MEMBER)</a:t>
            </a:r>
            <a:endParaRPr lang="en-PH" altLang="en-US" sz="4000" b="1"/>
          </a:p>
          <a:p>
            <a:pPr marL="0" indent="0">
              <a:buNone/>
            </a:pPr>
            <a:r>
              <a:rPr lang="en-US" sz="4000">
                <a:sym typeface="+mn-ea"/>
              </a:rPr>
              <a:t>-</a:t>
            </a:r>
            <a:r>
              <a:rPr lang="en-US" sz="4000" b="1" i="1">
                <a:sym typeface="+mn-ea"/>
              </a:rPr>
              <a:t>prayer requests</a:t>
            </a:r>
            <a:r>
              <a:rPr lang="en-US" sz="4000">
                <a:sym typeface="+mn-ea"/>
              </a:rPr>
              <a:t> model 9(only user and the admin can see this)</a:t>
            </a:r>
            <a:endParaRPr lang="en-US" sz="4000"/>
          </a:p>
          <a:p>
            <a:pPr marL="457200" lvl="1" indent="0">
              <a:buNone/>
            </a:pPr>
            <a:r>
              <a:rPr lang="en-US" sz="4000">
                <a:sym typeface="+mn-ea"/>
              </a:rPr>
              <a:t>-about</a:t>
            </a:r>
            <a:endParaRPr lang="en-US" sz="4000"/>
          </a:p>
          <a:p>
            <a:pPr marL="457200" lvl="1" indent="0">
              <a:buNone/>
            </a:pPr>
            <a:r>
              <a:rPr lang="en-US" sz="4000">
                <a:sym typeface="+mn-ea"/>
              </a:rPr>
              <a:t>-message</a:t>
            </a:r>
            <a:endParaRPr lang="en-US" sz="4000"/>
          </a:p>
          <a:p>
            <a:pPr marL="457200" lvl="1" indent="0">
              <a:buNone/>
            </a:pPr>
            <a:r>
              <a:rPr lang="en-US" sz="4000">
                <a:sym typeface="+mn-ea"/>
              </a:rPr>
              <a:t>-submit</a:t>
            </a:r>
            <a:endParaRPr lang="en-US" sz="4000"/>
          </a:p>
          <a:p>
            <a:pPr marL="0" lvl="1" indent="0">
              <a:buNone/>
            </a:pPr>
            <a:r>
              <a:rPr lang="en-US" sz="4000">
                <a:sym typeface="+mn-ea"/>
              </a:rPr>
              <a:t>-</a:t>
            </a:r>
            <a:r>
              <a:rPr lang="en-US" sz="4000" b="1" i="1">
                <a:sym typeface="+mn-ea"/>
              </a:rPr>
              <a:t>testimonials</a:t>
            </a:r>
            <a:r>
              <a:rPr lang="en-US" sz="4000">
                <a:sym typeface="+mn-ea"/>
              </a:rPr>
              <a:t> model 10 (all users will see this)</a:t>
            </a:r>
            <a:endParaRPr lang="en-US" sz="4000"/>
          </a:p>
          <a:p>
            <a:pPr marL="457200" lvl="1" indent="0">
              <a:buNone/>
            </a:pPr>
            <a:r>
              <a:rPr lang="en-US" sz="4000">
                <a:sym typeface="+mn-ea"/>
              </a:rPr>
              <a:t>-about</a:t>
            </a:r>
            <a:endParaRPr lang="en-US" sz="4000"/>
          </a:p>
          <a:p>
            <a:pPr marL="457200" lvl="1" indent="0">
              <a:buNone/>
            </a:pPr>
            <a:r>
              <a:rPr lang="en-US" sz="4000">
                <a:sym typeface="+mn-ea"/>
              </a:rPr>
              <a:t>-message</a:t>
            </a:r>
            <a:endParaRPr lang="en-US" sz="4000"/>
          </a:p>
          <a:p>
            <a:pPr marL="457200" lvl="1" indent="0">
              <a:buNone/>
            </a:pPr>
            <a:r>
              <a:rPr lang="en-US" sz="4000">
                <a:sym typeface="+mn-ea"/>
              </a:rPr>
              <a:t>-submit</a:t>
            </a:r>
            <a:endParaRPr lang="en-US" sz="4000"/>
          </a:p>
          <a:p>
            <a:pPr marL="0" lvl="1" indent="0">
              <a:buNone/>
            </a:pPr>
            <a:r>
              <a:rPr lang="en-PH" altLang="en-US" sz="4000" b="1" i="1"/>
              <a:t>-donate</a:t>
            </a:r>
            <a:r>
              <a:rPr lang="en-US" sz="4000" b="1" i="1"/>
              <a:t> </a:t>
            </a:r>
            <a:r>
              <a:rPr lang="en-US" sz="4000"/>
              <a:t>model 11</a:t>
            </a:r>
            <a:endParaRPr lang="en-US" sz="4000" b="1"/>
          </a:p>
          <a:p>
            <a:pPr marL="0" lvl="1" indent="0">
              <a:buNone/>
            </a:pPr>
            <a:r>
              <a:rPr lang="en-US" sz="4000"/>
              <a:t>-gift amount</a:t>
            </a:r>
            <a:endParaRPr lang="en-US" sz="4000"/>
          </a:p>
          <a:p>
            <a:pPr marL="0" lvl="1" indent="0">
              <a:buNone/>
            </a:pPr>
            <a:r>
              <a:rPr lang="en-US" sz="4000"/>
              <a:t>-payment method</a:t>
            </a:r>
            <a:endParaRPr lang="en-US" sz="4000"/>
          </a:p>
          <a:p>
            <a:pPr marL="0" lvl="1" indent="0">
              <a:buNone/>
            </a:pPr>
            <a:r>
              <a:rPr lang="en-US" sz="4000"/>
              <a:t>	-GCASH</a:t>
            </a:r>
            <a:endParaRPr lang="en-US" sz="4000"/>
          </a:p>
          <a:p>
            <a:pPr marL="0" lvl="1" indent="0">
              <a:buNone/>
            </a:pPr>
            <a:r>
              <a:rPr lang="en-US" sz="4000"/>
              <a:t>	-Bank to bank</a:t>
            </a:r>
            <a:endParaRPr lang="en-US" sz="4000"/>
          </a:p>
          <a:p>
            <a:pPr marL="0" lvl="1" indent="0">
              <a:buNone/>
            </a:pPr>
            <a:r>
              <a:rPr lang="en-US" sz="4000"/>
              <a:t>	-Paymaya</a:t>
            </a:r>
            <a:endParaRPr lang="en-US" sz="4000"/>
          </a:p>
          <a:p>
            <a:pPr marL="0" lvl="1" indent="0">
              <a:buNone/>
            </a:pPr>
            <a:r>
              <a:rPr lang="en-US" sz="4000"/>
              <a:t>-upload photo of reference number</a:t>
            </a:r>
            <a:endParaRPr lang="en-US" sz="4000"/>
          </a:p>
          <a:p>
            <a:pPr marL="0" lvl="1" indent="0">
              <a:buNone/>
            </a:pPr>
            <a:r>
              <a:rPr lang="en-US" sz="4000"/>
              <a:t>-pay now</a:t>
            </a:r>
            <a:endParaRPr lang="en-US" sz="4000"/>
          </a:p>
          <a:p>
            <a:pPr marL="0" lvl="1" indent="0">
              <a:buNone/>
            </a:pPr>
            <a:endParaRPr lang="en-US" sz="4000" b="1"/>
          </a:p>
          <a:p>
            <a:pPr marL="0" lvl="1" indent="0">
              <a:buNone/>
            </a:pPr>
            <a:r>
              <a:rPr lang="en-US" sz="4000"/>
              <a:t>redirect to “Thank you for your donation. Please wait for the email of our customer service once the transaction was verified. God Bless”</a:t>
            </a:r>
            <a:endParaRPr lang="en-US" sz="4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WEBSITE DESIGN	</a:t>
            </a:r>
            <a:endParaRPr lang="en-US"/>
          </a:p>
        </p:txBody>
      </p:sp>
      <p:sp>
        <p:nvSpPr>
          <p:cNvPr id="3" name="Content Placeholder 2"/>
          <p:cNvSpPr>
            <a:spLocks noGrp="1"/>
          </p:cNvSpPr>
          <p:nvPr>
            <p:ph idx="1"/>
          </p:nvPr>
        </p:nvSpPr>
        <p:spPr/>
        <p:txBody>
          <a:bodyPr/>
          <a:p>
            <a:r>
              <a:rPr lang="en-US"/>
              <a:t>THEME COLOR: ROYAL BLUE/WHITE/GRAY</a:t>
            </a:r>
            <a:endParaRPr lang="en-US"/>
          </a:p>
          <a:p>
            <a:r>
              <a:rPr lang="en-US"/>
              <a:t>FONT: ROBOTO SANS SERIF</a:t>
            </a:r>
            <a:endParaRPr lang="en-US"/>
          </a:p>
          <a:p>
            <a:r>
              <a:rPr lang="en-US"/>
              <a:t>WEBSITE DESIGN LOOKS LIKE THIS AND THE NAVIGATION BAR</a:t>
            </a:r>
            <a:endParaRPr lang="en-US"/>
          </a:p>
          <a:p>
            <a:pPr marL="0" indent="0">
              <a:buNone/>
            </a:pPr>
            <a:r>
              <a:rPr lang="en-US"/>
              <a:t>https://jilworldwide.org/</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 name="Group 5"/>
          <p:cNvGrpSpPr/>
          <p:nvPr/>
        </p:nvGrpSpPr>
        <p:grpSpPr>
          <a:xfrm>
            <a:off x="2239010" y="-793750"/>
            <a:ext cx="7728585" cy="422275"/>
            <a:chOff x="3744" y="695"/>
            <a:chExt cx="12171" cy="665"/>
          </a:xfrm>
        </p:grpSpPr>
        <p:pic>
          <p:nvPicPr>
            <p:cNvPr id="5" name="Content Placeholder 3"/>
            <p:cNvPicPr>
              <a:picLocks noChangeAspect="1"/>
            </p:cNvPicPr>
            <p:nvPr/>
          </p:nvPicPr>
          <p:blipFill>
            <a:blip r:embed="rId1"/>
            <a:srcRect t="8291" r="99" b="83357"/>
            <a:stretch>
              <a:fillRect/>
            </a:stretch>
          </p:blipFill>
          <p:spPr>
            <a:xfrm>
              <a:off x="3744" y="695"/>
              <a:ext cx="12171" cy="665"/>
            </a:xfrm>
            <a:prstGeom prst="rect">
              <a:avLst/>
            </a:prstGeom>
          </p:spPr>
        </p:pic>
        <p:sp>
          <p:nvSpPr>
            <p:cNvPr id="15" name="Text Box 14"/>
            <p:cNvSpPr txBox="1"/>
            <p:nvPr/>
          </p:nvSpPr>
          <p:spPr>
            <a:xfrm>
              <a:off x="6337" y="912"/>
              <a:ext cx="865" cy="362"/>
            </a:xfrm>
            <a:prstGeom prst="rect">
              <a:avLst/>
            </a:prstGeom>
            <a:solidFill>
              <a:schemeClr val="bg1"/>
            </a:solidFill>
            <a:ln>
              <a:noFill/>
            </a:ln>
          </p:spPr>
          <p:txBody>
            <a:bodyPr wrap="square" rtlCol="0">
              <a:spAutoFit/>
            </a:bodyPr>
            <a:p>
              <a:r>
                <a:rPr lang="en-US" sz="900">
                  <a:solidFill>
                    <a:srgbClr val="2A3D85"/>
                  </a:solidFill>
                </a:rPr>
                <a:t>HOME</a:t>
              </a:r>
              <a:endParaRPr lang="en-US" sz="900">
                <a:solidFill>
                  <a:srgbClr val="2A3D85"/>
                </a:solidFill>
              </a:endParaRPr>
            </a:p>
          </p:txBody>
        </p:sp>
        <p:sp>
          <p:nvSpPr>
            <p:cNvPr id="16" name="Text Box 15"/>
            <p:cNvSpPr txBox="1"/>
            <p:nvPr/>
          </p:nvSpPr>
          <p:spPr>
            <a:xfrm>
              <a:off x="8350" y="908"/>
              <a:ext cx="4753" cy="362"/>
            </a:xfrm>
            <a:prstGeom prst="rect">
              <a:avLst/>
            </a:prstGeom>
            <a:solidFill>
              <a:schemeClr val="bg1"/>
            </a:solidFill>
            <a:ln>
              <a:noFill/>
            </a:ln>
          </p:spPr>
          <p:txBody>
            <a:bodyPr wrap="square" rtlCol="0">
              <a:spAutoFit/>
            </a:bodyPr>
            <a:p>
              <a:r>
                <a:rPr lang="en-US" sz="900">
                  <a:solidFill>
                    <a:srgbClr val="2A3D85"/>
                  </a:solidFill>
                </a:rPr>
                <a:t>CONTACT US</a:t>
              </a:r>
              <a:endParaRPr lang="en-US" sz="900">
                <a:solidFill>
                  <a:srgbClr val="2A3D85"/>
                </a:solidFill>
              </a:endParaRPr>
            </a:p>
          </p:txBody>
        </p:sp>
        <p:sp>
          <p:nvSpPr>
            <p:cNvPr id="19" name="Text Box 18"/>
            <p:cNvSpPr txBox="1"/>
            <p:nvPr/>
          </p:nvSpPr>
          <p:spPr>
            <a:xfrm>
              <a:off x="7376" y="908"/>
              <a:ext cx="1122" cy="362"/>
            </a:xfrm>
            <a:prstGeom prst="rect">
              <a:avLst/>
            </a:prstGeom>
            <a:solidFill>
              <a:schemeClr val="bg1"/>
            </a:solidFill>
            <a:ln>
              <a:noFill/>
            </a:ln>
          </p:spPr>
          <p:txBody>
            <a:bodyPr wrap="square" rtlCol="0">
              <a:spAutoFit/>
            </a:bodyPr>
            <a:p>
              <a:r>
                <a:rPr lang="en-US" sz="900">
                  <a:solidFill>
                    <a:srgbClr val="2A3D85"/>
                  </a:solidFill>
                </a:rPr>
                <a:t>ABOUT</a:t>
              </a:r>
              <a:endParaRPr lang="en-US" sz="900">
                <a:solidFill>
                  <a:srgbClr val="2A3D85"/>
                </a:solidFill>
              </a:endParaRPr>
            </a:p>
          </p:txBody>
        </p:sp>
        <p:pic>
          <p:nvPicPr>
            <p:cNvPr id="25" name="Picture 24" descr="LOGO"/>
            <p:cNvPicPr>
              <a:picLocks noChangeAspect="1"/>
            </p:cNvPicPr>
            <p:nvPr/>
          </p:nvPicPr>
          <p:blipFill>
            <a:blip r:embed="rId2"/>
            <a:stretch>
              <a:fillRect/>
            </a:stretch>
          </p:blipFill>
          <p:spPr>
            <a:xfrm>
              <a:off x="5439" y="725"/>
              <a:ext cx="595" cy="596"/>
            </a:xfrm>
            <a:prstGeom prst="rect">
              <a:avLst/>
            </a:prstGeom>
            <a:solidFill>
              <a:schemeClr val="bg1"/>
            </a:solidFill>
          </p:spPr>
        </p:pic>
        <p:sp>
          <p:nvSpPr>
            <p:cNvPr id="50" name="Text Box 49"/>
            <p:cNvSpPr txBox="1"/>
            <p:nvPr/>
          </p:nvSpPr>
          <p:spPr>
            <a:xfrm>
              <a:off x="13837" y="908"/>
              <a:ext cx="1505" cy="362"/>
            </a:xfrm>
            <a:prstGeom prst="rect">
              <a:avLst/>
            </a:prstGeom>
            <a:solidFill>
              <a:schemeClr val="bg1"/>
            </a:solidFill>
            <a:ln>
              <a:noFill/>
            </a:ln>
          </p:spPr>
          <p:txBody>
            <a:bodyPr wrap="square" rtlCol="0">
              <a:spAutoFit/>
            </a:bodyPr>
            <a:p>
              <a:r>
                <a:rPr lang="en-US" sz="900">
                  <a:solidFill>
                    <a:srgbClr val="2A3D85"/>
                  </a:solidFill>
                </a:rPr>
                <a:t>REGISTER</a:t>
              </a:r>
              <a:endParaRPr lang="en-US" sz="900">
                <a:solidFill>
                  <a:srgbClr val="2A3D85"/>
                </a:solidFill>
              </a:endParaRPr>
            </a:p>
          </p:txBody>
        </p:sp>
        <p:sp>
          <p:nvSpPr>
            <p:cNvPr id="53" name="Text Box 52"/>
            <p:cNvSpPr txBox="1"/>
            <p:nvPr/>
          </p:nvSpPr>
          <p:spPr>
            <a:xfrm>
              <a:off x="13141" y="895"/>
              <a:ext cx="1505" cy="362"/>
            </a:xfrm>
            <a:prstGeom prst="rect">
              <a:avLst/>
            </a:prstGeom>
            <a:solidFill>
              <a:schemeClr val="bg1"/>
            </a:solidFill>
            <a:ln>
              <a:noFill/>
            </a:ln>
          </p:spPr>
          <p:txBody>
            <a:bodyPr wrap="square" rtlCol="0">
              <a:spAutoFit/>
            </a:bodyPr>
            <a:p>
              <a:r>
                <a:rPr lang="en-US" sz="900">
                  <a:solidFill>
                    <a:srgbClr val="2A3D85"/>
                  </a:solidFill>
                </a:rPr>
                <a:t>MEMBER</a:t>
              </a:r>
              <a:endParaRPr lang="en-US" sz="900">
                <a:solidFill>
                  <a:srgbClr val="2A3D85"/>
                </a:solidFill>
              </a:endParaRPr>
            </a:p>
          </p:txBody>
        </p:sp>
        <p:sp>
          <p:nvSpPr>
            <p:cNvPr id="54" name="Text Box 53"/>
            <p:cNvSpPr txBox="1"/>
            <p:nvPr/>
          </p:nvSpPr>
          <p:spPr>
            <a:xfrm>
              <a:off x="14252" y="891"/>
              <a:ext cx="951" cy="362"/>
            </a:xfrm>
            <a:prstGeom prst="rect">
              <a:avLst/>
            </a:prstGeom>
            <a:solidFill>
              <a:schemeClr val="bg1"/>
            </a:solidFill>
            <a:ln>
              <a:noFill/>
            </a:ln>
          </p:spPr>
          <p:txBody>
            <a:bodyPr wrap="square" rtlCol="0">
              <a:spAutoFit/>
            </a:bodyPr>
            <a:p>
              <a:r>
                <a:rPr lang="en-US" sz="900">
                  <a:solidFill>
                    <a:srgbClr val="2A3D85"/>
                  </a:solidFill>
                </a:rPr>
                <a:t>ADMIN</a:t>
              </a:r>
              <a:endParaRPr lang="en-US" sz="900">
                <a:solidFill>
                  <a:srgbClr val="2A3D85"/>
                </a:solidFill>
              </a:endParaRPr>
            </a:p>
          </p:txBody>
        </p:sp>
      </p:grpSp>
      <p:pic>
        <p:nvPicPr>
          <p:cNvPr id="10" name="Content Placeholder 9"/>
          <p:cNvPicPr>
            <a:picLocks noChangeAspect="1"/>
          </p:cNvPicPr>
          <p:nvPr>
            <p:ph idx="1"/>
          </p:nvPr>
        </p:nvPicPr>
        <p:blipFill>
          <a:blip r:embed="rId3"/>
          <a:srcRect l="18458" t="5560" b="4203"/>
          <a:stretch>
            <a:fillRect/>
          </a:stretch>
        </p:blipFill>
        <p:spPr>
          <a:xfrm>
            <a:off x="2219960" y="-371475"/>
            <a:ext cx="7747635" cy="4119880"/>
          </a:xfrm>
          <a:prstGeom prst="rect">
            <a:avLst/>
          </a:prstGeom>
        </p:spPr>
      </p:pic>
      <p:sp>
        <p:nvSpPr>
          <p:cNvPr id="11" name="Rectangles 10"/>
          <p:cNvSpPr/>
          <p:nvPr/>
        </p:nvSpPr>
        <p:spPr>
          <a:xfrm>
            <a:off x="2219960" y="-371475"/>
            <a:ext cx="7747635" cy="4120515"/>
          </a:xfrm>
          <a:prstGeom prst="rect">
            <a:avLst/>
          </a:prstGeom>
          <a:solidFill>
            <a:srgbClr val="2A3D8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descr="LOGO WHITE"/>
          <p:cNvPicPr>
            <a:picLocks noChangeAspect="1"/>
          </p:cNvPicPr>
          <p:nvPr/>
        </p:nvPicPr>
        <p:blipFill>
          <a:blip r:embed="rId4"/>
          <a:stretch>
            <a:fillRect/>
          </a:stretch>
        </p:blipFill>
        <p:spPr>
          <a:xfrm>
            <a:off x="5088890" y="622935"/>
            <a:ext cx="2047240" cy="2033270"/>
          </a:xfrm>
          <a:prstGeom prst="rect">
            <a:avLst/>
          </a:prstGeom>
        </p:spPr>
      </p:pic>
      <p:pic>
        <p:nvPicPr>
          <p:cNvPr id="9" name="Content Placeholder 3"/>
          <p:cNvPicPr>
            <a:picLocks noChangeAspect="1"/>
          </p:cNvPicPr>
          <p:nvPr/>
        </p:nvPicPr>
        <p:blipFill>
          <a:blip r:embed="rId5"/>
          <a:srcRect t="17744" b="10973"/>
          <a:stretch>
            <a:fillRect/>
          </a:stretch>
        </p:blipFill>
        <p:spPr>
          <a:xfrm>
            <a:off x="2232025" y="3748405"/>
            <a:ext cx="7735570" cy="3101975"/>
          </a:xfrm>
          <a:prstGeom prst="rect">
            <a:avLst/>
          </a:prstGeom>
        </p:spPr>
      </p:pic>
      <p:pic>
        <p:nvPicPr>
          <p:cNvPr id="13" name="Content Placeholder 3"/>
          <p:cNvPicPr>
            <a:picLocks noChangeAspect="1"/>
          </p:cNvPicPr>
          <p:nvPr/>
        </p:nvPicPr>
        <p:blipFill>
          <a:blip r:embed="rId6"/>
          <a:srcRect t="16547" r="7355" b="27550"/>
          <a:stretch>
            <a:fillRect/>
          </a:stretch>
        </p:blipFill>
        <p:spPr>
          <a:xfrm>
            <a:off x="2239010" y="6883400"/>
            <a:ext cx="7731760" cy="2432685"/>
          </a:xfrm>
          <a:prstGeom prst="rect">
            <a:avLst/>
          </a:prstGeom>
        </p:spPr>
      </p:pic>
      <p:sp>
        <p:nvSpPr>
          <p:cNvPr id="14" name="Rectangles 13"/>
          <p:cNvSpPr/>
          <p:nvPr/>
        </p:nvSpPr>
        <p:spPr>
          <a:xfrm>
            <a:off x="6864350" y="6876415"/>
            <a:ext cx="3105785" cy="2439035"/>
          </a:xfrm>
          <a:prstGeom prst="rect">
            <a:avLst/>
          </a:prstGeom>
          <a:solidFill>
            <a:srgbClr val="2C6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7" name="Picture 16" descr="1621615649312"/>
          <p:cNvPicPr>
            <a:picLocks noChangeAspect="1"/>
          </p:cNvPicPr>
          <p:nvPr/>
        </p:nvPicPr>
        <p:blipFill>
          <a:blip r:embed="rId7"/>
          <a:srcRect t="17050" r="-196" b="2600"/>
          <a:stretch>
            <a:fillRect/>
          </a:stretch>
        </p:blipFill>
        <p:spPr>
          <a:xfrm flipH="1">
            <a:off x="7242175" y="6883400"/>
            <a:ext cx="2728595" cy="2442210"/>
          </a:xfrm>
          <a:prstGeom prst="rect">
            <a:avLst/>
          </a:prstGeom>
        </p:spPr>
      </p:pic>
      <p:sp>
        <p:nvSpPr>
          <p:cNvPr id="18" name="Rectangles 17"/>
          <p:cNvSpPr/>
          <p:nvPr/>
        </p:nvSpPr>
        <p:spPr>
          <a:xfrm>
            <a:off x="2459355" y="8303260"/>
            <a:ext cx="4884420" cy="1012190"/>
          </a:xfrm>
          <a:prstGeom prst="rect">
            <a:avLst/>
          </a:prstGeom>
          <a:gradFill>
            <a:gsLst>
              <a:gs pos="0">
                <a:srgbClr val="2C618C"/>
              </a:gs>
              <a:gs pos="100000">
                <a:srgbClr val="1C68A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3422650" y="8399145"/>
            <a:ext cx="3891280" cy="475615"/>
          </a:xfrm>
          <a:prstGeom prst="rect">
            <a:avLst/>
          </a:prstGeom>
          <a:noFill/>
        </p:spPr>
        <p:txBody>
          <a:bodyPr wrap="square" rtlCol="0">
            <a:spAutoFit/>
          </a:bodyPr>
          <a:p>
            <a:r>
              <a:rPr lang="en-US" sz="2500" b="1">
                <a:solidFill>
                  <a:schemeClr val="bg1"/>
                </a:solidFill>
                <a:latin typeface="Roboto" panose="02000000000000000000" charset="0"/>
                <a:cs typeface="Roboto" panose="02000000000000000000" charset="0"/>
              </a:rPr>
              <a:t>Bro. Vincenzo Gracilla</a:t>
            </a:r>
            <a:endParaRPr lang="en-US" sz="2500" b="1">
              <a:solidFill>
                <a:schemeClr val="bg1"/>
              </a:solidFill>
              <a:latin typeface="Roboto" panose="02000000000000000000" charset="0"/>
              <a:cs typeface="Roboto" panose="02000000000000000000" charset="0"/>
            </a:endParaRPr>
          </a:p>
        </p:txBody>
      </p:sp>
      <p:pic>
        <p:nvPicPr>
          <p:cNvPr id="21" name="Content Placeholder 20"/>
          <p:cNvPicPr>
            <a:picLocks noChangeAspect="1"/>
          </p:cNvPicPr>
          <p:nvPr>
            <p:ph sz="half" idx="2"/>
          </p:nvPr>
        </p:nvPicPr>
        <p:blipFill>
          <a:blip r:embed="rId8"/>
          <a:srcRect t="19254" r="1042" b="11786"/>
          <a:stretch>
            <a:fillRect/>
          </a:stretch>
        </p:blipFill>
        <p:spPr>
          <a:xfrm>
            <a:off x="2246630" y="9314180"/>
            <a:ext cx="7731760" cy="3030855"/>
          </a:xfrm>
          <a:prstGeom prst="rect">
            <a:avLst/>
          </a:prstGeom>
        </p:spPr>
      </p:pic>
      <p:sp>
        <p:nvSpPr>
          <p:cNvPr id="22" name="Text Box 21"/>
          <p:cNvSpPr txBox="1"/>
          <p:nvPr/>
        </p:nvSpPr>
        <p:spPr>
          <a:xfrm>
            <a:off x="10096500" y="1035050"/>
            <a:ext cx="2148840" cy="645160"/>
          </a:xfrm>
          <a:prstGeom prst="rect">
            <a:avLst/>
          </a:prstGeom>
          <a:noFill/>
        </p:spPr>
        <p:txBody>
          <a:bodyPr wrap="square" rtlCol="0">
            <a:spAutoFit/>
          </a:bodyPr>
          <a:p>
            <a:r>
              <a:rPr lang="en-US"/>
              <a:t>&lt;----HOME</a:t>
            </a:r>
            <a:endParaRPr lang="en-US"/>
          </a:p>
          <a:p>
            <a:r>
              <a:rPr lang="en-US"/>
              <a:t>(SLIDER)</a:t>
            </a:r>
            <a:endParaRPr lang="en-US"/>
          </a:p>
        </p:txBody>
      </p:sp>
      <p:sp>
        <p:nvSpPr>
          <p:cNvPr id="23" name="Text Box 22"/>
          <p:cNvSpPr txBox="1"/>
          <p:nvPr/>
        </p:nvSpPr>
        <p:spPr>
          <a:xfrm>
            <a:off x="10157460" y="4682490"/>
            <a:ext cx="2148840" cy="368300"/>
          </a:xfrm>
          <a:prstGeom prst="rect">
            <a:avLst/>
          </a:prstGeom>
          <a:noFill/>
        </p:spPr>
        <p:txBody>
          <a:bodyPr wrap="square" rtlCol="0">
            <a:spAutoFit/>
          </a:bodyPr>
          <a:p>
            <a:r>
              <a:rPr lang="en-US"/>
              <a:t>&lt;----ABOUT</a:t>
            </a:r>
            <a:endParaRPr lang="en-US"/>
          </a:p>
        </p:txBody>
      </p:sp>
      <p:sp>
        <p:nvSpPr>
          <p:cNvPr id="24" name="Text Box 23"/>
          <p:cNvSpPr txBox="1"/>
          <p:nvPr/>
        </p:nvSpPr>
        <p:spPr>
          <a:xfrm>
            <a:off x="10157460" y="10143490"/>
            <a:ext cx="2148840" cy="368300"/>
          </a:xfrm>
          <a:prstGeom prst="rect">
            <a:avLst/>
          </a:prstGeom>
          <a:noFill/>
        </p:spPr>
        <p:txBody>
          <a:bodyPr wrap="square" rtlCol="0">
            <a:spAutoFit/>
          </a:bodyPr>
          <a:p>
            <a:r>
              <a:rPr lang="en-US"/>
              <a:t>&lt;----CONTACT US</a:t>
            </a:r>
            <a:endParaRPr lang="en-US"/>
          </a:p>
        </p:txBody>
      </p:sp>
      <p:cxnSp>
        <p:nvCxnSpPr>
          <p:cNvPr id="26" name="Elbow Connector 25"/>
          <p:cNvCxnSpPr>
            <a:stCxn id="15" idx="0"/>
          </p:cNvCxnSpPr>
          <p:nvPr/>
        </p:nvCxnSpPr>
        <p:spPr>
          <a:xfrm rot="16200000" flipH="1">
            <a:off x="6729095" y="-3224530"/>
            <a:ext cx="1582420" cy="6720205"/>
          </a:xfrm>
          <a:prstGeom prst="bentConnector4">
            <a:avLst>
              <a:gd name="adj1" fmla="val -31721"/>
              <a:gd name="adj2" fmla="val 99976"/>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9" idx="0"/>
            <a:endCxn id="23" idx="0"/>
          </p:cNvCxnSpPr>
          <p:nvPr/>
        </p:nvCxnSpPr>
        <p:spPr>
          <a:xfrm rot="16200000" flipH="1">
            <a:off x="5395595" y="-1153160"/>
            <a:ext cx="5340985" cy="6330315"/>
          </a:xfrm>
          <a:prstGeom prst="bentConnector3">
            <a:avLst>
              <a:gd name="adj1" fmla="val -4458"/>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24" idx="3"/>
          </p:cNvCxnSpPr>
          <p:nvPr/>
        </p:nvCxnSpPr>
        <p:spPr>
          <a:xfrm rot="5400000" flipV="1">
            <a:off x="3538220" y="1558925"/>
            <a:ext cx="10779125" cy="6757670"/>
          </a:xfrm>
          <a:prstGeom prst="bentConnector4">
            <a:avLst>
              <a:gd name="adj1" fmla="val 63148"/>
              <a:gd name="adj2" fmla="val 103519"/>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9" name="Text Box 28"/>
          <p:cNvSpPr txBox="1"/>
          <p:nvPr/>
        </p:nvSpPr>
        <p:spPr>
          <a:xfrm>
            <a:off x="2459355" y="1504950"/>
            <a:ext cx="360680" cy="368300"/>
          </a:xfrm>
          <a:prstGeom prst="rect">
            <a:avLst/>
          </a:prstGeom>
          <a:noFill/>
        </p:spPr>
        <p:txBody>
          <a:bodyPr wrap="square" rtlCol="0">
            <a:spAutoFit/>
          </a:bodyPr>
          <a:p>
            <a:r>
              <a:rPr lang="en-US" b="1">
                <a:solidFill>
                  <a:schemeClr val="bg1"/>
                </a:solidFill>
                <a:latin typeface="Arial Black" panose="020B0A04020102020204" charset="0"/>
                <a:cs typeface="Arial Black" panose="020B0A04020102020204" charset="0"/>
              </a:rPr>
              <a:t>&lt;</a:t>
            </a:r>
            <a:endParaRPr lang="en-US" b="1">
              <a:solidFill>
                <a:schemeClr val="bg1"/>
              </a:solidFill>
              <a:latin typeface="Arial Black" panose="020B0A04020102020204" charset="0"/>
              <a:cs typeface="Arial Black" panose="020B0A04020102020204" charset="0"/>
            </a:endParaRPr>
          </a:p>
        </p:txBody>
      </p:sp>
      <p:sp>
        <p:nvSpPr>
          <p:cNvPr id="30" name="Text Box 29"/>
          <p:cNvSpPr txBox="1"/>
          <p:nvPr/>
        </p:nvSpPr>
        <p:spPr>
          <a:xfrm>
            <a:off x="9415780" y="1504950"/>
            <a:ext cx="360680" cy="368300"/>
          </a:xfrm>
          <a:prstGeom prst="rect">
            <a:avLst/>
          </a:prstGeom>
          <a:noFill/>
        </p:spPr>
        <p:txBody>
          <a:bodyPr wrap="square" rtlCol="0">
            <a:spAutoFit/>
          </a:bodyPr>
          <a:p>
            <a:r>
              <a:rPr lang="en-US" b="1">
                <a:solidFill>
                  <a:schemeClr val="bg1"/>
                </a:solidFill>
                <a:latin typeface="Arial Black" panose="020B0A04020102020204" charset="0"/>
                <a:cs typeface="Arial Black" panose="020B0A04020102020204" charset="0"/>
              </a:rPr>
              <a:t>&gt;</a:t>
            </a:r>
            <a:endParaRPr lang="en-US" b="1">
              <a:solidFill>
                <a:schemeClr val="bg1"/>
              </a:solidFill>
              <a:latin typeface="Arial Black" panose="020B0A04020102020204" charset="0"/>
              <a:cs typeface="Arial Black" panose="020B0A040201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SINGLE OR ONE PAGE WEBSITE VIDEO EXAMPLE</a:t>
            </a:r>
            <a:br>
              <a:rPr lang="en-US"/>
            </a:br>
            <a:r>
              <a:rPr lang="en-US"/>
              <a:t>https://www.youtube.com/watch?v=V0cd7i4aCb8</a:t>
            </a:r>
            <a:endParaRPr lang="en-US"/>
          </a:p>
        </p:txBody>
      </p:sp>
      <p:pic>
        <p:nvPicPr>
          <p:cNvPr id="4" name="Content Placeholder 3"/>
          <p:cNvPicPr>
            <a:picLocks noChangeAspect="1"/>
          </p:cNvPicPr>
          <p:nvPr>
            <p:ph idx="1"/>
          </p:nvPr>
        </p:nvPicPr>
        <p:blipFill>
          <a:blip r:embed="rId1"/>
          <a:stretch>
            <a:fillRect/>
          </a:stretch>
        </p:blipFill>
        <p:spPr>
          <a:xfrm>
            <a:off x="838200" y="2068195"/>
            <a:ext cx="7735570" cy="43516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#1 NAV BAR (NOT LOG IN/NO ACC IS ONE PAGE ONLY)</a:t>
            </a:r>
            <a:br>
              <a:rPr lang="en-US"/>
            </a:br>
            <a:endParaRPr lang="en-US"/>
          </a:p>
        </p:txBody>
      </p:sp>
      <p:sp>
        <p:nvSpPr>
          <p:cNvPr id="4" name="Title 1"/>
          <p:cNvSpPr>
            <a:spLocks noGrp="1"/>
          </p:cNvSpPr>
          <p:nvPr/>
        </p:nvSpPr>
        <p:spPr>
          <a:xfrm>
            <a:off x="944880" y="32080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p>
        </p:txBody>
      </p:sp>
      <p:sp>
        <p:nvSpPr>
          <p:cNvPr id="11" name="Text Box 10"/>
          <p:cNvSpPr txBox="1"/>
          <p:nvPr/>
        </p:nvSpPr>
        <p:spPr>
          <a:xfrm>
            <a:off x="9494520" y="3326765"/>
            <a:ext cx="1859280" cy="1476375"/>
          </a:xfrm>
          <a:prstGeom prst="rect">
            <a:avLst/>
          </a:prstGeom>
          <a:noFill/>
        </p:spPr>
        <p:txBody>
          <a:bodyPr wrap="square" rtlCol="0">
            <a:spAutoFit/>
          </a:bodyPr>
          <a:p>
            <a:r>
              <a:rPr lang="en-US"/>
              <a:t>the boxes are dropdown menuuu in each elements in navbar</a:t>
            </a:r>
            <a:endParaRPr lang="en-US"/>
          </a:p>
        </p:txBody>
      </p:sp>
      <p:grpSp>
        <p:nvGrpSpPr>
          <p:cNvPr id="3" name="Group 2"/>
          <p:cNvGrpSpPr/>
          <p:nvPr/>
        </p:nvGrpSpPr>
        <p:grpSpPr>
          <a:xfrm>
            <a:off x="1223010" y="3163570"/>
            <a:ext cx="7727950" cy="806450"/>
            <a:chOff x="1926" y="4982"/>
            <a:chExt cx="12170" cy="1270"/>
          </a:xfrm>
        </p:grpSpPr>
        <p:pic>
          <p:nvPicPr>
            <p:cNvPr id="5" name="Content Placeholder 3"/>
            <p:cNvPicPr>
              <a:picLocks noChangeAspect="1"/>
            </p:cNvPicPr>
            <p:nvPr/>
          </p:nvPicPr>
          <p:blipFill>
            <a:blip r:embed="rId1"/>
            <a:srcRect t="4436" r="99" b="79615"/>
            <a:stretch>
              <a:fillRect/>
            </a:stretch>
          </p:blipFill>
          <p:spPr>
            <a:xfrm>
              <a:off x="1926" y="4982"/>
              <a:ext cx="12171" cy="1270"/>
            </a:xfrm>
            <a:prstGeom prst="rect">
              <a:avLst/>
            </a:prstGeom>
          </p:spPr>
        </p:pic>
        <p:sp>
          <p:nvSpPr>
            <p:cNvPr id="15" name="Text Box 14"/>
            <p:cNvSpPr txBox="1"/>
            <p:nvPr/>
          </p:nvSpPr>
          <p:spPr>
            <a:xfrm>
              <a:off x="4519" y="5530"/>
              <a:ext cx="865" cy="362"/>
            </a:xfrm>
            <a:prstGeom prst="rect">
              <a:avLst/>
            </a:prstGeom>
            <a:solidFill>
              <a:schemeClr val="bg1"/>
            </a:solidFill>
            <a:ln>
              <a:noFill/>
            </a:ln>
          </p:spPr>
          <p:txBody>
            <a:bodyPr wrap="square" rtlCol="0">
              <a:spAutoFit/>
            </a:bodyPr>
            <a:p>
              <a:r>
                <a:rPr lang="en-US" sz="900">
                  <a:solidFill>
                    <a:srgbClr val="2A3D85"/>
                  </a:solidFill>
                </a:rPr>
                <a:t>HOME</a:t>
              </a:r>
              <a:endParaRPr lang="en-US" sz="900">
                <a:solidFill>
                  <a:srgbClr val="2A3D85"/>
                </a:solidFill>
              </a:endParaRPr>
            </a:p>
          </p:txBody>
        </p:sp>
        <p:sp>
          <p:nvSpPr>
            <p:cNvPr id="16" name="Text Box 15"/>
            <p:cNvSpPr txBox="1"/>
            <p:nvPr/>
          </p:nvSpPr>
          <p:spPr>
            <a:xfrm>
              <a:off x="7360" y="5526"/>
              <a:ext cx="3702" cy="362"/>
            </a:xfrm>
            <a:prstGeom prst="rect">
              <a:avLst/>
            </a:prstGeom>
            <a:solidFill>
              <a:schemeClr val="bg1"/>
            </a:solidFill>
            <a:ln>
              <a:noFill/>
            </a:ln>
          </p:spPr>
          <p:txBody>
            <a:bodyPr wrap="square" rtlCol="0">
              <a:spAutoFit/>
            </a:bodyPr>
            <a:p>
              <a:r>
                <a:rPr lang="en-US" sz="900">
                  <a:solidFill>
                    <a:srgbClr val="2A3D85"/>
                  </a:solidFill>
                </a:rPr>
                <a:t>CONTACT US</a:t>
              </a:r>
              <a:endParaRPr lang="en-US" sz="900">
                <a:solidFill>
                  <a:srgbClr val="2A3D85"/>
                </a:solidFill>
              </a:endParaRPr>
            </a:p>
          </p:txBody>
        </p:sp>
        <p:sp>
          <p:nvSpPr>
            <p:cNvPr id="19" name="Text Box 18"/>
            <p:cNvSpPr txBox="1"/>
            <p:nvPr/>
          </p:nvSpPr>
          <p:spPr>
            <a:xfrm>
              <a:off x="5469" y="5526"/>
              <a:ext cx="1122" cy="362"/>
            </a:xfrm>
            <a:prstGeom prst="rect">
              <a:avLst/>
            </a:prstGeom>
            <a:solidFill>
              <a:schemeClr val="bg1"/>
            </a:solidFill>
            <a:ln>
              <a:noFill/>
            </a:ln>
          </p:spPr>
          <p:txBody>
            <a:bodyPr wrap="square" rtlCol="0">
              <a:spAutoFit/>
            </a:bodyPr>
            <a:p>
              <a:r>
                <a:rPr lang="en-US" sz="900">
                  <a:solidFill>
                    <a:srgbClr val="2A3D85"/>
                  </a:solidFill>
                </a:rPr>
                <a:t>ABOUT</a:t>
              </a:r>
              <a:endParaRPr lang="en-US" sz="900">
                <a:solidFill>
                  <a:srgbClr val="2A3D85"/>
                </a:solidFill>
              </a:endParaRPr>
            </a:p>
          </p:txBody>
        </p:sp>
        <p:pic>
          <p:nvPicPr>
            <p:cNvPr id="25" name="Picture 24" descr="LOGO"/>
            <p:cNvPicPr>
              <a:picLocks noChangeAspect="1"/>
            </p:cNvPicPr>
            <p:nvPr/>
          </p:nvPicPr>
          <p:blipFill>
            <a:blip r:embed="rId2"/>
            <a:stretch>
              <a:fillRect/>
            </a:stretch>
          </p:blipFill>
          <p:spPr>
            <a:xfrm>
              <a:off x="3621" y="5343"/>
              <a:ext cx="595" cy="596"/>
            </a:xfrm>
            <a:prstGeom prst="rect">
              <a:avLst/>
            </a:prstGeom>
            <a:solidFill>
              <a:schemeClr val="bg1"/>
            </a:solidFill>
          </p:spPr>
        </p:pic>
        <p:sp>
          <p:nvSpPr>
            <p:cNvPr id="50" name="Text Box 49"/>
            <p:cNvSpPr txBox="1"/>
            <p:nvPr/>
          </p:nvSpPr>
          <p:spPr>
            <a:xfrm>
              <a:off x="12019" y="5526"/>
              <a:ext cx="1505" cy="362"/>
            </a:xfrm>
            <a:prstGeom prst="rect">
              <a:avLst/>
            </a:prstGeom>
            <a:solidFill>
              <a:schemeClr val="bg1"/>
            </a:solidFill>
            <a:ln>
              <a:noFill/>
            </a:ln>
          </p:spPr>
          <p:txBody>
            <a:bodyPr wrap="square" rtlCol="0">
              <a:spAutoFit/>
            </a:bodyPr>
            <a:p>
              <a:r>
                <a:rPr lang="en-US" sz="900">
                  <a:solidFill>
                    <a:srgbClr val="2A3D85"/>
                  </a:solidFill>
                </a:rPr>
                <a:t>REGISTER</a:t>
              </a:r>
              <a:endParaRPr lang="en-US" sz="900">
                <a:solidFill>
                  <a:srgbClr val="2A3D85"/>
                </a:solidFill>
              </a:endParaRPr>
            </a:p>
          </p:txBody>
        </p:sp>
        <p:sp>
          <p:nvSpPr>
            <p:cNvPr id="53" name="Text Box 52"/>
            <p:cNvSpPr txBox="1"/>
            <p:nvPr/>
          </p:nvSpPr>
          <p:spPr>
            <a:xfrm>
              <a:off x="11323" y="5513"/>
              <a:ext cx="1505" cy="362"/>
            </a:xfrm>
            <a:prstGeom prst="rect">
              <a:avLst/>
            </a:prstGeom>
            <a:solidFill>
              <a:schemeClr val="bg1"/>
            </a:solidFill>
            <a:ln>
              <a:noFill/>
            </a:ln>
          </p:spPr>
          <p:txBody>
            <a:bodyPr wrap="square" rtlCol="0">
              <a:spAutoFit/>
            </a:bodyPr>
            <a:p>
              <a:r>
                <a:rPr lang="en-US" sz="900">
                  <a:solidFill>
                    <a:srgbClr val="2A3D85"/>
                  </a:solidFill>
                </a:rPr>
                <a:t>MEMBER</a:t>
              </a:r>
              <a:endParaRPr lang="en-US" sz="900">
                <a:solidFill>
                  <a:srgbClr val="2A3D85"/>
                </a:solidFill>
              </a:endParaRPr>
            </a:p>
          </p:txBody>
        </p:sp>
        <p:sp>
          <p:nvSpPr>
            <p:cNvPr id="54" name="Text Box 53"/>
            <p:cNvSpPr txBox="1"/>
            <p:nvPr/>
          </p:nvSpPr>
          <p:spPr>
            <a:xfrm>
              <a:off x="12434" y="5509"/>
              <a:ext cx="951" cy="362"/>
            </a:xfrm>
            <a:prstGeom prst="rect">
              <a:avLst/>
            </a:prstGeom>
            <a:solidFill>
              <a:schemeClr val="bg1"/>
            </a:solidFill>
            <a:ln>
              <a:noFill/>
            </a:ln>
          </p:spPr>
          <p:txBody>
            <a:bodyPr wrap="square" rtlCol="0">
              <a:spAutoFit/>
            </a:bodyPr>
            <a:p>
              <a:r>
                <a:rPr lang="en-US" sz="900">
                  <a:solidFill>
                    <a:srgbClr val="2A3D85"/>
                  </a:solidFill>
                </a:rPr>
                <a:t>ADMIN</a:t>
              </a:r>
              <a:endParaRPr lang="en-US" sz="900">
                <a:solidFill>
                  <a:srgbClr val="2A3D85"/>
                </a:solidFill>
              </a:endParaRPr>
            </a:p>
          </p:txBody>
        </p:sp>
        <p:sp>
          <p:nvSpPr>
            <p:cNvPr id="81" name="Text Box 80"/>
            <p:cNvSpPr txBox="1"/>
            <p:nvPr/>
          </p:nvSpPr>
          <p:spPr>
            <a:xfrm>
              <a:off x="6393" y="5513"/>
              <a:ext cx="1122" cy="362"/>
            </a:xfrm>
            <a:prstGeom prst="rect">
              <a:avLst/>
            </a:prstGeom>
            <a:solidFill>
              <a:schemeClr val="bg1"/>
            </a:solidFill>
            <a:ln>
              <a:noFill/>
            </a:ln>
          </p:spPr>
          <p:txBody>
            <a:bodyPr wrap="square" rtlCol="0">
              <a:spAutoFit/>
            </a:bodyPr>
            <a:p>
              <a:r>
                <a:rPr lang="en-US" sz="900">
                  <a:solidFill>
                    <a:srgbClr val="2A3D85"/>
                  </a:solidFill>
                </a:rPr>
                <a:t>EVENTS</a:t>
              </a:r>
              <a:endParaRPr lang="en-US" sz="900">
                <a:solidFill>
                  <a:srgbClr val="2A3D85"/>
                </a:solidFill>
              </a:endParaRPr>
            </a:p>
          </p:txBody>
        </p:sp>
      </p:grpSp>
      <p:sp>
        <p:nvSpPr>
          <p:cNvPr id="90" name="Text Box 89"/>
          <p:cNvSpPr txBox="1"/>
          <p:nvPr/>
        </p:nvSpPr>
        <p:spPr>
          <a:xfrm>
            <a:off x="6792595" y="3908425"/>
            <a:ext cx="1176020" cy="922020"/>
          </a:xfrm>
          <a:prstGeom prst="rect">
            <a:avLst/>
          </a:prstGeom>
          <a:noFill/>
          <a:ln>
            <a:solidFill>
              <a:schemeClr val="accent1"/>
            </a:solidFill>
          </a:ln>
        </p:spPr>
        <p:txBody>
          <a:bodyPr wrap="square" rtlCol="0">
            <a:spAutoFit/>
          </a:bodyPr>
          <a:p>
            <a:r>
              <a:rPr lang="en-US">
                <a:solidFill>
                  <a:srgbClr val="2A3D85"/>
                </a:solidFill>
              </a:rPr>
              <a:t>&gt; LOG IN</a:t>
            </a:r>
            <a:endParaRPr lang="en-US">
              <a:solidFill>
                <a:srgbClr val="2A3D85"/>
              </a:solidFill>
            </a:endParaRPr>
          </a:p>
          <a:p>
            <a:r>
              <a:rPr lang="en-US">
                <a:solidFill>
                  <a:srgbClr val="2A3D85"/>
                </a:solidFill>
              </a:rPr>
              <a:t>&gt; CREATE ACCOUNT</a:t>
            </a:r>
            <a:endParaRPr lang="en-US">
              <a:solidFill>
                <a:srgbClr val="2A3D85"/>
              </a:solidFill>
            </a:endParaRPr>
          </a:p>
        </p:txBody>
      </p:sp>
      <p:sp>
        <p:nvSpPr>
          <p:cNvPr id="10" name="Text Box 9"/>
          <p:cNvSpPr txBox="1"/>
          <p:nvPr/>
        </p:nvSpPr>
        <p:spPr>
          <a:xfrm>
            <a:off x="8088630" y="4015740"/>
            <a:ext cx="1176020" cy="368300"/>
          </a:xfrm>
          <a:prstGeom prst="rect">
            <a:avLst/>
          </a:prstGeom>
          <a:noFill/>
          <a:ln>
            <a:solidFill>
              <a:schemeClr val="accent1"/>
            </a:solidFill>
          </a:ln>
        </p:spPr>
        <p:txBody>
          <a:bodyPr wrap="square" rtlCol="0">
            <a:spAutoFit/>
          </a:bodyPr>
          <a:p>
            <a:r>
              <a:rPr lang="en-US">
                <a:solidFill>
                  <a:srgbClr val="2A3D85"/>
                </a:solidFill>
              </a:rPr>
              <a:t>&gt; LOG IN</a:t>
            </a:r>
            <a:endParaRPr lang="en-US">
              <a:solidFill>
                <a:srgbClr val="2A3D85"/>
              </a:solidFill>
            </a:endParaRPr>
          </a:p>
        </p:txBody>
      </p:sp>
      <p:sp>
        <p:nvSpPr>
          <p:cNvPr id="14" name="Text Box 13"/>
          <p:cNvSpPr txBox="1"/>
          <p:nvPr/>
        </p:nvSpPr>
        <p:spPr>
          <a:xfrm>
            <a:off x="4090035" y="3908425"/>
            <a:ext cx="2044700" cy="368300"/>
          </a:xfrm>
          <a:prstGeom prst="rect">
            <a:avLst/>
          </a:prstGeom>
          <a:noFill/>
          <a:ln>
            <a:solidFill>
              <a:schemeClr val="accent1"/>
            </a:solidFill>
          </a:ln>
        </p:spPr>
        <p:txBody>
          <a:bodyPr wrap="square" rtlCol="0">
            <a:spAutoFit/>
          </a:bodyPr>
          <a:p>
            <a:r>
              <a:rPr lang="en-US">
                <a:solidFill>
                  <a:srgbClr val="2A3D85"/>
                </a:solidFill>
              </a:rPr>
              <a:t>&gt; Attend Service</a:t>
            </a:r>
            <a:endParaRPr lang="en-US">
              <a:solidFill>
                <a:srgbClr val="2A3D8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PH" altLang="en-US"/>
              <a:t>Member Create Account</a:t>
            </a:r>
            <a:endParaRPr lang="en-PH" altLang="en-US"/>
          </a:p>
        </p:txBody>
      </p:sp>
      <p:pic>
        <p:nvPicPr>
          <p:cNvPr id="18" name="Content Placeholder 17"/>
          <p:cNvPicPr>
            <a:picLocks noChangeAspect="1"/>
          </p:cNvPicPr>
          <p:nvPr>
            <p:ph idx="1"/>
          </p:nvPr>
        </p:nvPicPr>
        <p:blipFill>
          <a:blip r:embed="rId1"/>
          <a:srcRect l="1330" t="12082" r="2627" b="17700"/>
          <a:stretch>
            <a:fillRect/>
          </a:stretch>
        </p:blipFill>
        <p:spPr>
          <a:xfrm>
            <a:off x="2330450" y="1787525"/>
            <a:ext cx="7429500" cy="3055620"/>
          </a:xfrm>
          <a:prstGeom prst="rect">
            <a:avLst/>
          </a:prstGeom>
        </p:spPr>
      </p:pic>
      <p:sp>
        <p:nvSpPr>
          <p:cNvPr id="23" name="Text Box 22"/>
          <p:cNvSpPr txBox="1"/>
          <p:nvPr/>
        </p:nvSpPr>
        <p:spPr>
          <a:xfrm>
            <a:off x="3152775" y="5008245"/>
            <a:ext cx="2727960" cy="275590"/>
          </a:xfrm>
          <a:prstGeom prst="rect">
            <a:avLst/>
          </a:prstGeom>
          <a:solidFill>
            <a:srgbClr val="F7F7F7"/>
          </a:solidFill>
          <a:ln>
            <a:solidFill>
              <a:schemeClr val="bg2">
                <a:lumMod val="90000"/>
              </a:schemeClr>
            </a:solidFill>
          </a:ln>
        </p:spPr>
        <p:txBody>
          <a:bodyPr wrap="square" rtlCol="0">
            <a:spAutoFit/>
          </a:bodyPr>
          <a:p>
            <a:endParaRPr lang="en-US" sz="1200">
              <a:ln>
                <a:solidFill>
                  <a:sysClr val="windowText" lastClr="000000"/>
                </a:solidFill>
              </a:ln>
              <a:solidFill>
                <a:schemeClr val="bg2">
                  <a:lumMod val="75000"/>
                </a:schemeClr>
              </a:solidFill>
            </a:endParaRPr>
          </a:p>
        </p:txBody>
      </p:sp>
      <p:sp>
        <p:nvSpPr>
          <p:cNvPr id="7" name="Text Box 3"/>
          <p:cNvSpPr txBox="1"/>
          <p:nvPr/>
        </p:nvSpPr>
        <p:spPr>
          <a:xfrm>
            <a:off x="4747895" y="1925320"/>
            <a:ext cx="2392045" cy="32575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r"/>
            <a:r>
              <a:rPr lang="en-PH" altLang="en-US" sz="1500" b="1"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CREATE YOUR ACCOUNT</a:t>
            </a:r>
            <a:endParaRPr lang="en-PH" altLang="en-US" sz="1500" b="1"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4" name="Text Box 3"/>
          <p:cNvSpPr txBox="1"/>
          <p:nvPr/>
        </p:nvSpPr>
        <p:spPr>
          <a:xfrm>
            <a:off x="4213860" y="2461260"/>
            <a:ext cx="661670" cy="17970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Full Name</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5" name="Text Box 4"/>
          <p:cNvSpPr txBox="1"/>
          <p:nvPr/>
        </p:nvSpPr>
        <p:spPr>
          <a:xfrm>
            <a:off x="3883025" y="3055620"/>
            <a:ext cx="1130300" cy="17970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Contact Number</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6" name="Text Box 5"/>
          <p:cNvSpPr txBox="1"/>
          <p:nvPr/>
        </p:nvSpPr>
        <p:spPr>
          <a:xfrm>
            <a:off x="4218940" y="3583940"/>
            <a:ext cx="529590" cy="17970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Email</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8" name="Text Box 7"/>
          <p:cNvSpPr txBox="1"/>
          <p:nvPr/>
        </p:nvSpPr>
        <p:spPr>
          <a:xfrm>
            <a:off x="4183380" y="4112260"/>
            <a:ext cx="732155" cy="17970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Birthday</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9" name="Text Box 8"/>
          <p:cNvSpPr txBox="1"/>
          <p:nvPr/>
        </p:nvSpPr>
        <p:spPr>
          <a:xfrm>
            <a:off x="5687060" y="6001385"/>
            <a:ext cx="744220" cy="275590"/>
          </a:xfrm>
          <a:prstGeom prst="rect">
            <a:avLst/>
          </a:prstGeom>
          <a:solidFill>
            <a:srgbClr val="1C68A2"/>
          </a:solidFill>
          <a:ln>
            <a:solidFill>
              <a:schemeClr val="bg2">
                <a:lumMod val="90000"/>
              </a:schemeClr>
            </a:solidFill>
          </a:ln>
        </p:spPr>
        <p:txBody>
          <a:bodyPr wrap="square" rtlCol="0">
            <a:spAutoFit/>
          </a:bodyPr>
          <a:p>
            <a:r>
              <a:rPr lang="en-PH" altLang="en-US" sz="1200">
                <a:ln>
                  <a:noFill/>
                </a:ln>
                <a:solidFill>
                  <a:schemeClr val="bg1"/>
                </a:solidFill>
                <a:latin typeface="Roboto" panose="02000000000000000000" charset="0"/>
                <a:cs typeface="Roboto" panose="02000000000000000000" charset="0"/>
              </a:rPr>
              <a:t>SUBMIT</a:t>
            </a:r>
            <a:endParaRPr lang="en-PH" altLang="en-US" sz="1200">
              <a:ln>
                <a:noFill/>
              </a:ln>
              <a:solidFill>
                <a:schemeClr val="bg1"/>
              </a:solidFill>
              <a:latin typeface="Roboto" panose="02000000000000000000" charset="0"/>
              <a:cs typeface="Roboto" panose="02000000000000000000" charset="0"/>
            </a:endParaRPr>
          </a:p>
        </p:txBody>
      </p:sp>
      <p:sp>
        <p:nvSpPr>
          <p:cNvPr id="10" name="Text Box 9"/>
          <p:cNvSpPr txBox="1"/>
          <p:nvPr/>
        </p:nvSpPr>
        <p:spPr>
          <a:xfrm>
            <a:off x="6202680" y="5616575"/>
            <a:ext cx="2727960" cy="275590"/>
          </a:xfrm>
          <a:prstGeom prst="rect">
            <a:avLst/>
          </a:prstGeom>
          <a:solidFill>
            <a:srgbClr val="F7F7F7"/>
          </a:solidFill>
          <a:ln>
            <a:solidFill>
              <a:schemeClr val="bg2">
                <a:lumMod val="90000"/>
              </a:schemeClr>
            </a:solidFill>
          </a:ln>
        </p:spPr>
        <p:txBody>
          <a:bodyPr wrap="square" rtlCol="0">
            <a:spAutoFit/>
          </a:bodyPr>
          <a:p>
            <a:endParaRPr lang="en-US" sz="1200">
              <a:ln>
                <a:solidFill>
                  <a:sysClr val="windowText" lastClr="000000"/>
                </a:solidFill>
              </a:ln>
              <a:solidFill>
                <a:schemeClr val="bg2">
                  <a:lumMod val="75000"/>
                </a:schemeClr>
              </a:solidFill>
            </a:endParaRPr>
          </a:p>
        </p:txBody>
      </p:sp>
      <p:sp>
        <p:nvSpPr>
          <p:cNvPr id="11" name="Text Box 10"/>
          <p:cNvSpPr txBox="1"/>
          <p:nvPr/>
        </p:nvSpPr>
        <p:spPr>
          <a:xfrm>
            <a:off x="3874135" y="5379720"/>
            <a:ext cx="1463040" cy="17970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Enter Desired Password</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12" name="Text Box 11"/>
          <p:cNvSpPr txBox="1"/>
          <p:nvPr/>
        </p:nvSpPr>
        <p:spPr>
          <a:xfrm>
            <a:off x="6880860" y="5379720"/>
            <a:ext cx="1463040" cy="17970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Re-enter your password</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13" name="Text Box 12"/>
          <p:cNvSpPr txBox="1"/>
          <p:nvPr/>
        </p:nvSpPr>
        <p:spPr>
          <a:xfrm>
            <a:off x="3785235" y="4745990"/>
            <a:ext cx="1463040" cy="17970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Sex</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15" name="Text Box 14"/>
          <p:cNvSpPr txBox="1"/>
          <p:nvPr/>
        </p:nvSpPr>
        <p:spPr>
          <a:xfrm>
            <a:off x="3855720" y="5021580"/>
            <a:ext cx="491490" cy="17970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Male</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16" name="Text Box 15"/>
          <p:cNvSpPr txBox="1"/>
          <p:nvPr/>
        </p:nvSpPr>
        <p:spPr>
          <a:xfrm>
            <a:off x="4912360" y="5021580"/>
            <a:ext cx="836930" cy="17970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Female</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17" name="Oval 16"/>
          <p:cNvSpPr/>
          <p:nvPr/>
        </p:nvSpPr>
        <p:spPr>
          <a:xfrm>
            <a:off x="3583940" y="5079365"/>
            <a:ext cx="102870" cy="11049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Oval 18"/>
          <p:cNvSpPr/>
          <p:nvPr/>
        </p:nvSpPr>
        <p:spPr>
          <a:xfrm>
            <a:off x="4912360" y="5090795"/>
            <a:ext cx="102870" cy="11049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3185160" y="5616575"/>
            <a:ext cx="2727960" cy="275590"/>
          </a:xfrm>
          <a:prstGeom prst="rect">
            <a:avLst/>
          </a:prstGeom>
          <a:solidFill>
            <a:srgbClr val="F7F7F7"/>
          </a:solidFill>
          <a:ln>
            <a:solidFill>
              <a:schemeClr val="bg2">
                <a:lumMod val="90000"/>
              </a:schemeClr>
            </a:solidFill>
          </a:ln>
        </p:spPr>
        <p:txBody>
          <a:bodyPr wrap="square" rtlCol="0">
            <a:spAutoFit/>
          </a:bodyPr>
          <a:p>
            <a:endParaRPr lang="en-US" sz="1200">
              <a:ln>
                <a:solidFill>
                  <a:sysClr val="windowText" lastClr="000000"/>
                </a:solidFill>
              </a:ln>
              <a:solidFill>
                <a:schemeClr val="bg2">
                  <a:lumMod val="75000"/>
                </a:schemeClr>
              </a:solidFill>
            </a:endParaRPr>
          </a:p>
        </p:txBody>
      </p:sp>
      <p:sp>
        <p:nvSpPr>
          <p:cNvPr id="21" name="Text Box 20"/>
          <p:cNvSpPr txBox="1"/>
          <p:nvPr/>
        </p:nvSpPr>
        <p:spPr>
          <a:xfrm>
            <a:off x="6835140" y="4745990"/>
            <a:ext cx="1463040" cy="17970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rPr>
              <a:t>Upload Account Photo</a:t>
            </a:r>
            <a:endParaRPr lang="en-PH" altLang="en-US" sz="800" kern="100">
              <a:solidFill>
                <a:srgbClr val="1C68A2"/>
              </a:solidFill>
              <a:latin typeface="Roboto" panose="02000000000000000000" charset="0"/>
              <a:ea typeface="SimSun" panose="02010600030101010101" pitchFamily="2" charset="-122"/>
              <a:cs typeface="Roboto" panose="02000000000000000000" charset="0"/>
              <a:sym typeface="Times New Roman" panose="02020603050405020304"/>
            </a:endParaRPr>
          </a:p>
        </p:txBody>
      </p:sp>
      <p:sp>
        <p:nvSpPr>
          <p:cNvPr id="22" name="Text Box 21"/>
          <p:cNvSpPr txBox="1"/>
          <p:nvPr/>
        </p:nvSpPr>
        <p:spPr>
          <a:xfrm>
            <a:off x="6202680" y="5008245"/>
            <a:ext cx="2727960" cy="275590"/>
          </a:xfrm>
          <a:prstGeom prst="rect">
            <a:avLst/>
          </a:prstGeom>
          <a:solidFill>
            <a:srgbClr val="F7F7F7"/>
          </a:solidFill>
          <a:ln>
            <a:solidFill>
              <a:schemeClr val="bg2">
                <a:lumMod val="90000"/>
              </a:schemeClr>
            </a:solidFill>
          </a:ln>
        </p:spPr>
        <p:txBody>
          <a:bodyPr wrap="square" rtlCol="0">
            <a:spAutoFit/>
          </a:bodyPr>
          <a:p>
            <a:endParaRPr lang="en-US" sz="1200">
              <a:ln>
                <a:solidFill>
                  <a:sysClr val="windowText" lastClr="000000"/>
                </a:solidFill>
              </a:ln>
              <a:solidFill>
                <a:schemeClr val="bg2">
                  <a:lumMod val="75000"/>
                </a:schemeClr>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9963</Words>
  <Application>WPS Presentation</Application>
  <PresentationFormat>Widescreen</PresentationFormat>
  <Paragraphs>596</Paragraphs>
  <Slides>32</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32</vt:i4>
      </vt:variant>
    </vt:vector>
  </HeadingPairs>
  <TitlesOfParts>
    <vt:vector size="45" baseType="lpstr">
      <vt:lpstr>Arial</vt:lpstr>
      <vt:lpstr>SimSun</vt:lpstr>
      <vt:lpstr>Wingdings</vt:lpstr>
      <vt:lpstr>Roboto</vt:lpstr>
      <vt:lpstr>Times New Roman</vt:lpstr>
      <vt:lpstr>Calibri Light</vt:lpstr>
      <vt:lpstr>Calibri</vt:lpstr>
      <vt:lpstr>Microsoft YaHei</vt:lpstr>
      <vt:lpstr>Arial Unicode MS</vt:lpstr>
      <vt:lpstr>Paper Flowers</vt:lpstr>
      <vt:lpstr>Bahnschrift SemiBold</vt:lpstr>
      <vt:lpstr>Arial Black</vt:lpstr>
      <vt:lpstr>Office Theme</vt:lpstr>
      <vt:lpstr>PowerPoint 演示文稿</vt:lpstr>
      <vt:lpstr>Church online website system</vt:lpstr>
      <vt:lpstr>PowerPoint 演示文稿</vt:lpstr>
      <vt:lpstr>PowerPoint 演示文稿</vt:lpstr>
      <vt:lpstr>WEBSITE DESIGN	</vt:lpstr>
      <vt:lpstr>PowerPoint 演示文稿</vt:lpstr>
      <vt:lpstr>PowerPoint 演示文稿</vt:lpstr>
      <vt:lpstr>#1 NAV BAR (NOT LOG IN/NO ACC IS ONE PAGE ONLY) </vt:lpstr>
      <vt:lpstr>Member Create Account</vt:lpstr>
      <vt:lpstr>Member Log in</vt:lpstr>
      <vt:lpstr>Admin Log in</vt:lpstr>
      <vt:lpstr>HOME PAGE</vt:lpstr>
      <vt:lpstr>HOME PAGE</vt:lpstr>
      <vt:lpstr>HOME PAGE</vt:lpstr>
      <vt:lpstr>HOME PAGE</vt:lpstr>
      <vt:lpstr>ABOUT</vt:lpstr>
      <vt:lpstr>ABOUT</vt:lpstr>
      <vt:lpstr>CONTACT US(IS ALSO THE FOOTER, IT WILL JUST GO DOWN OR REDIRECT TO THE FOOTER WHEN CLICKED IN EVERY PAGE OF THE WEBSITE)</vt:lpstr>
      <vt:lpstr>FOOTER AND SIDE NAVIGATION BAR/SOCMED</vt:lpstr>
      <vt:lpstr>#2 NAV BAR (MEMBER LOG IN ALREADY, MULTI PAGE) </vt:lpstr>
      <vt:lpstr>SEND TESTIMONY/PRAYER REQUEST </vt:lpstr>
      <vt:lpstr>GIVE SUPPORT page</vt:lpstr>
      <vt:lpstr>PowerPoint 演示文稿</vt:lpstr>
      <vt:lpstr>EVENTS page</vt:lpstr>
      <vt:lpstr>PowerPoint 演示文稿</vt:lpstr>
      <vt:lpstr>COVID-19 CONTACT TRACING FORM</vt:lpstr>
      <vt:lpstr>Attention Box (if the member select even ONE YES in COVID form)</vt:lpstr>
      <vt:lpstr>BOOKING PAGE</vt:lpstr>
      <vt:lpstr>MY BOOKED EVENTS(like this)</vt:lpstr>
      <vt:lpstr>EDIT PROFILE</vt:lpstr>
      <vt:lpstr>#2 NAV BAR (ADMIN LOG IN ALREADY, MULTI PAGE) </vt:lpstr>
      <vt:lpstr>how many models will this website have?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Danica Aiah Isonza</cp:lastModifiedBy>
  <cp:revision>14</cp:revision>
  <dcterms:created xsi:type="dcterms:W3CDTF">2021-05-21T10:00:00Z</dcterms:created>
  <dcterms:modified xsi:type="dcterms:W3CDTF">2021-05-31T10:16:13Z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